
<file path=[Content_Types].xml><?xml version="1.0" encoding="utf-8"?>
<Types xmlns="http://schemas.openxmlformats.org/package/2006/content-types">
  <Default ContentType="image/jpeg" Extension="jpg"/>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8.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2.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8.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58"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Lst>
  <p:sldSz cy="5143500" cx="9144000"/>
  <p:notesSz cx="6858000" cy="9144000"/>
  <p:embeddedFontLst>
    <p:embeddedFont>
      <p:font typeface="Roboto"/>
      <p:regular r:id="rId19"/>
      <p:bold r:id="rId20"/>
      <p:italic r:id="rId21"/>
      <p:boldItalic r:id="rId22"/>
    </p:embeddedFont>
    <p:embeddedFont>
      <p:font typeface="Roboto Mono"/>
      <p:regular r:id="rId23"/>
      <p:bold r:id="rId24"/>
      <p:italic r:id="rId25"/>
      <p:boldItalic r:id="rId26"/>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font" Target="fonts/Roboto-bold.fntdata"/><Relationship Id="rId22" Type="http://schemas.openxmlformats.org/officeDocument/2006/relationships/font" Target="fonts/Roboto-boldItalic.fntdata"/><Relationship Id="rId21" Type="http://schemas.openxmlformats.org/officeDocument/2006/relationships/font" Target="fonts/Roboto-italic.fntdata"/><Relationship Id="rId24" Type="http://schemas.openxmlformats.org/officeDocument/2006/relationships/font" Target="fonts/RobotoMono-bold.fntdata"/><Relationship Id="rId23" Type="http://schemas.openxmlformats.org/officeDocument/2006/relationships/font" Target="fonts/RobotoMono-regular.fntdata"/><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26" Type="http://schemas.openxmlformats.org/officeDocument/2006/relationships/font" Target="fonts/RobotoMono-boldItalic.fntdata"/><Relationship Id="rId25" Type="http://schemas.openxmlformats.org/officeDocument/2006/relationships/font" Target="fonts/RobotoMono-italic.fntdata"/><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 Id="rId11" Type="http://schemas.openxmlformats.org/officeDocument/2006/relationships/slide" Target="slides/slide6.xml"/><Relationship Id="rId10" Type="http://schemas.openxmlformats.org/officeDocument/2006/relationships/slide" Target="slides/slide5.xml"/><Relationship Id="rId13" Type="http://schemas.openxmlformats.org/officeDocument/2006/relationships/slide" Target="slides/slide8.xml"/><Relationship Id="rId12" Type="http://schemas.openxmlformats.org/officeDocument/2006/relationships/slide" Target="slides/slide7.xml"/><Relationship Id="rId15" Type="http://schemas.openxmlformats.org/officeDocument/2006/relationships/slide" Target="slides/slide10.xml"/><Relationship Id="rId14" Type="http://schemas.openxmlformats.org/officeDocument/2006/relationships/slide" Target="slides/slide9.xml"/><Relationship Id="rId17" Type="http://schemas.openxmlformats.org/officeDocument/2006/relationships/slide" Target="slides/slide12.xml"/><Relationship Id="rId16" Type="http://schemas.openxmlformats.org/officeDocument/2006/relationships/slide" Target="slides/slide11.xml"/><Relationship Id="rId19" Type="http://schemas.openxmlformats.org/officeDocument/2006/relationships/font" Target="fonts/Roboto-regular.fntdata"/><Relationship Id="rId18"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2" name="Shape 52"/>
        <p:cNvGrpSpPr/>
        <p:nvPr/>
      </p:nvGrpSpPr>
      <p:grpSpPr>
        <a:xfrm>
          <a:off x="0" y="0"/>
          <a:ext cx="0" cy="0"/>
          <a:chOff x="0" y="0"/>
          <a:chExt cx="0" cy="0"/>
        </a:xfrm>
      </p:grpSpPr>
      <p:sp>
        <p:nvSpPr>
          <p:cNvPr id="53" name="Google Shape;53;g8c8c925694_0_1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54" name="Google Shape;54;g8c8c925694_0_1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2" name="Shape 112"/>
        <p:cNvGrpSpPr/>
        <p:nvPr/>
      </p:nvGrpSpPr>
      <p:grpSpPr>
        <a:xfrm>
          <a:off x="0" y="0"/>
          <a:ext cx="0" cy="0"/>
          <a:chOff x="0" y="0"/>
          <a:chExt cx="0" cy="0"/>
        </a:xfrm>
      </p:grpSpPr>
      <p:sp>
        <p:nvSpPr>
          <p:cNvPr id="113" name="Google Shape;113;g79c5f95cfa_0_4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14" name="Google Shape;114;g79c5f95cfa_0_4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8" name="Shape 118"/>
        <p:cNvGrpSpPr/>
        <p:nvPr/>
      </p:nvGrpSpPr>
      <p:grpSpPr>
        <a:xfrm>
          <a:off x="0" y="0"/>
          <a:ext cx="0" cy="0"/>
          <a:chOff x="0" y="0"/>
          <a:chExt cx="0" cy="0"/>
        </a:xfrm>
      </p:grpSpPr>
      <p:sp>
        <p:nvSpPr>
          <p:cNvPr id="119" name="Google Shape;119;g79c5f95cfa_0_5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20" name="Google Shape;120;g79c5f95cfa_0_5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4" name="Shape 124"/>
        <p:cNvGrpSpPr/>
        <p:nvPr/>
      </p:nvGrpSpPr>
      <p:grpSpPr>
        <a:xfrm>
          <a:off x="0" y="0"/>
          <a:ext cx="0" cy="0"/>
          <a:chOff x="0" y="0"/>
          <a:chExt cx="0" cy="0"/>
        </a:xfrm>
      </p:grpSpPr>
      <p:sp>
        <p:nvSpPr>
          <p:cNvPr id="125" name="Google Shape;125;g9bece4b735_0_5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26" name="Google Shape;126;g9bece4b735_0_5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1" name="Shape 131"/>
        <p:cNvGrpSpPr/>
        <p:nvPr/>
      </p:nvGrpSpPr>
      <p:grpSpPr>
        <a:xfrm>
          <a:off x="0" y="0"/>
          <a:ext cx="0" cy="0"/>
          <a:chOff x="0" y="0"/>
          <a:chExt cx="0" cy="0"/>
        </a:xfrm>
      </p:grpSpPr>
      <p:sp>
        <p:nvSpPr>
          <p:cNvPr id="132" name="Google Shape;132;g9bece4b735_0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33" name="Google Shape;133;g9bece4b735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9" name="Shape 59"/>
        <p:cNvGrpSpPr/>
        <p:nvPr/>
      </p:nvGrpSpPr>
      <p:grpSpPr>
        <a:xfrm>
          <a:off x="0" y="0"/>
          <a:ext cx="0" cy="0"/>
          <a:chOff x="0" y="0"/>
          <a:chExt cx="0" cy="0"/>
        </a:xfrm>
      </p:grpSpPr>
      <p:sp>
        <p:nvSpPr>
          <p:cNvPr id="60" name="Google Shape;60;g8df67c48a8_0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61" name="Google Shape;61;g8df67c48a8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5" name="Shape 65"/>
        <p:cNvGrpSpPr/>
        <p:nvPr/>
      </p:nvGrpSpPr>
      <p:grpSpPr>
        <a:xfrm>
          <a:off x="0" y="0"/>
          <a:ext cx="0" cy="0"/>
          <a:chOff x="0" y="0"/>
          <a:chExt cx="0" cy="0"/>
        </a:xfrm>
      </p:grpSpPr>
      <p:sp>
        <p:nvSpPr>
          <p:cNvPr id="66" name="Google Shape;66;g8df67c48a8_0_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67" name="Google Shape;67;g8df67c48a8_0_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1" name="Shape 71"/>
        <p:cNvGrpSpPr/>
        <p:nvPr/>
      </p:nvGrpSpPr>
      <p:grpSpPr>
        <a:xfrm>
          <a:off x="0" y="0"/>
          <a:ext cx="0" cy="0"/>
          <a:chOff x="0" y="0"/>
          <a:chExt cx="0" cy="0"/>
        </a:xfrm>
      </p:grpSpPr>
      <p:sp>
        <p:nvSpPr>
          <p:cNvPr id="72" name="Google Shape;72;g8c8c925694_0_6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3" name="Google Shape;73;g8c8c925694_0_6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7" name="Shape 77"/>
        <p:cNvGrpSpPr/>
        <p:nvPr/>
      </p:nvGrpSpPr>
      <p:grpSpPr>
        <a:xfrm>
          <a:off x="0" y="0"/>
          <a:ext cx="0" cy="0"/>
          <a:chOff x="0" y="0"/>
          <a:chExt cx="0" cy="0"/>
        </a:xfrm>
      </p:grpSpPr>
      <p:sp>
        <p:nvSpPr>
          <p:cNvPr id="78" name="Google Shape;78;g79c5f95cfa_0_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9" name="Google Shape;79;g79c5f95cfa_0_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3" name="Shape 83"/>
        <p:cNvGrpSpPr/>
        <p:nvPr/>
      </p:nvGrpSpPr>
      <p:grpSpPr>
        <a:xfrm>
          <a:off x="0" y="0"/>
          <a:ext cx="0" cy="0"/>
          <a:chOff x="0" y="0"/>
          <a:chExt cx="0" cy="0"/>
        </a:xfrm>
      </p:grpSpPr>
      <p:sp>
        <p:nvSpPr>
          <p:cNvPr id="84" name="Google Shape;84;g79c5f95cfa_0_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85" name="Google Shape;85;g79c5f95cfa_0_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9" name="Shape 89"/>
        <p:cNvGrpSpPr/>
        <p:nvPr/>
      </p:nvGrpSpPr>
      <p:grpSpPr>
        <a:xfrm>
          <a:off x="0" y="0"/>
          <a:ext cx="0" cy="0"/>
          <a:chOff x="0" y="0"/>
          <a:chExt cx="0" cy="0"/>
        </a:xfrm>
      </p:grpSpPr>
      <p:sp>
        <p:nvSpPr>
          <p:cNvPr id="90" name="Google Shape;90;g79c5f95cfa_0_1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91" name="Google Shape;91;g79c5f95cfa_0_1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5" name="Shape 95"/>
        <p:cNvGrpSpPr/>
        <p:nvPr/>
      </p:nvGrpSpPr>
      <p:grpSpPr>
        <a:xfrm>
          <a:off x="0" y="0"/>
          <a:ext cx="0" cy="0"/>
          <a:chOff x="0" y="0"/>
          <a:chExt cx="0" cy="0"/>
        </a:xfrm>
      </p:grpSpPr>
      <p:sp>
        <p:nvSpPr>
          <p:cNvPr id="96" name="Google Shape;96;g79c5f95cfa_0_1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97" name="Google Shape;97;g79c5f95cfa_0_1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6" name="Shape 106"/>
        <p:cNvGrpSpPr/>
        <p:nvPr/>
      </p:nvGrpSpPr>
      <p:grpSpPr>
        <a:xfrm>
          <a:off x="0" y="0"/>
          <a:ext cx="0" cy="0"/>
          <a:chOff x="0" y="0"/>
          <a:chExt cx="0" cy="0"/>
        </a:xfrm>
      </p:grpSpPr>
      <p:sp>
        <p:nvSpPr>
          <p:cNvPr id="107" name="Google Shape;107;g79c5f95cfa_0_3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08" name="Google Shape;108;g79c5f95cfa_0_3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p:nvPr/>
        </p:nvSpPr>
        <p:spPr>
          <a:xfrm>
            <a:off x="0" y="0"/>
            <a:ext cx="9144000" cy="2834100"/>
          </a:xfrm>
          <a:prstGeom prst="rect">
            <a:avLst/>
          </a:prstGeom>
          <a:solidFill>
            <a:srgbClr val="1C1E29"/>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 name="Google Shape;11;p2"/>
          <p:cNvSpPr txBox="1"/>
          <p:nvPr>
            <p:ph type="ctrTitle"/>
          </p:nvPr>
        </p:nvSpPr>
        <p:spPr>
          <a:xfrm>
            <a:off x="311708" y="744575"/>
            <a:ext cx="8520600" cy="2052600"/>
          </a:xfrm>
          <a:prstGeom prst="rect">
            <a:avLst/>
          </a:prstGeom>
        </p:spPr>
        <p:txBody>
          <a:bodyPr anchorCtr="0" anchor="b" bIns="91425" lIns="91425" spcFirstLastPara="1" rIns="91425" wrap="square" tIns="91425">
            <a:no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12" name="Google Shape;12;p2"/>
          <p:cNvSpPr txBox="1"/>
          <p:nvPr>
            <p:ph idx="1" type="subTitle"/>
          </p:nvPr>
        </p:nvSpPr>
        <p:spPr>
          <a:xfrm>
            <a:off x="311700" y="2834125"/>
            <a:ext cx="8520600" cy="792600"/>
          </a:xfrm>
          <a:prstGeom prst="rect">
            <a:avLst/>
          </a:prstGeom>
        </p:spPr>
        <p:txBody>
          <a:bodyPr anchorCtr="0" anchor="t" bIns="91425" lIns="91425" spcFirstLastPara="1" rIns="91425" wrap="square" tIns="91425">
            <a:no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3" name="Google Shape;13;p2"/>
          <p:cNvSpPr/>
          <p:nvPr/>
        </p:nvSpPr>
        <p:spPr>
          <a:xfrm>
            <a:off x="0" y="2834125"/>
            <a:ext cx="9144000" cy="25200"/>
          </a:xfrm>
          <a:prstGeom prst="rect">
            <a:avLst/>
          </a:prstGeom>
          <a:solidFill>
            <a:srgbClr val="EB3C68"/>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51" name="Shape 51"/>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4" name="Shape 14"/>
        <p:cNvGrpSpPr/>
        <p:nvPr/>
      </p:nvGrpSpPr>
      <p:grpSpPr>
        <a:xfrm>
          <a:off x="0" y="0"/>
          <a:ext cx="0" cy="0"/>
          <a:chOff x="0" y="0"/>
          <a:chExt cx="0" cy="0"/>
        </a:xfrm>
      </p:grpSpPr>
      <p:sp>
        <p:nvSpPr>
          <p:cNvPr id="15" name="Google Shape;15;p3"/>
          <p:cNvSpPr/>
          <p:nvPr/>
        </p:nvSpPr>
        <p:spPr>
          <a:xfrm>
            <a:off x="0" y="0"/>
            <a:ext cx="9144000" cy="767400"/>
          </a:xfrm>
          <a:prstGeom prst="rect">
            <a:avLst/>
          </a:prstGeom>
          <a:solidFill>
            <a:srgbClr val="1C1E29"/>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latin typeface="Roboto Mono"/>
              <a:ea typeface="Roboto Mono"/>
              <a:cs typeface="Roboto Mono"/>
              <a:sym typeface="Roboto Mono"/>
            </a:endParaRPr>
          </a:p>
        </p:txBody>
      </p:sp>
      <p:sp>
        <p:nvSpPr>
          <p:cNvPr id="16" name="Google Shape;16;p3"/>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lvl1pPr indent="-317500" lvl="0" marL="457200">
              <a:spcBef>
                <a:spcPts val="0"/>
              </a:spcBef>
              <a:spcAft>
                <a:spcPts val="0"/>
              </a:spcAft>
              <a:buSzPts val="1400"/>
              <a:buFont typeface="Roboto"/>
              <a:buChar char="●"/>
              <a:defRPr>
                <a:latin typeface="Roboto"/>
                <a:ea typeface="Roboto"/>
                <a:cs typeface="Roboto"/>
                <a:sym typeface="Roboto"/>
              </a:defRPr>
            </a:lvl1pPr>
            <a:lvl2pPr indent="-317500" lvl="1" marL="914400">
              <a:spcBef>
                <a:spcPts val="1600"/>
              </a:spcBef>
              <a:spcAft>
                <a:spcPts val="0"/>
              </a:spcAft>
              <a:buSzPts val="1400"/>
              <a:buFont typeface="Roboto"/>
              <a:buChar char="○"/>
              <a:defRPr>
                <a:latin typeface="Roboto"/>
                <a:ea typeface="Roboto"/>
                <a:cs typeface="Roboto"/>
                <a:sym typeface="Roboto"/>
              </a:defRPr>
            </a:lvl2pPr>
            <a:lvl3pPr indent="-317500" lvl="2" marL="1371600">
              <a:spcBef>
                <a:spcPts val="1600"/>
              </a:spcBef>
              <a:spcAft>
                <a:spcPts val="0"/>
              </a:spcAft>
              <a:buSzPts val="1400"/>
              <a:buFont typeface="Roboto"/>
              <a:buChar char="■"/>
              <a:defRPr>
                <a:latin typeface="Roboto"/>
                <a:ea typeface="Roboto"/>
                <a:cs typeface="Roboto"/>
                <a:sym typeface="Roboto"/>
              </a:defRPr>
            </a:lvl3pPr>
            <a:lvl4pPr indent="-317500" lvl="3" marL="1828800">
              <a:spcBef>
                <a:spcPts val="1600"/>
              </a:spcBef>
              <a:spcAft>
                <a:spcPts val="0"/>
              </a:spcAft>
              <a:buSzPts val="1400"/>
              <a:buFont typeface="Roboto"/>
              <a:buChar char="●"/>
              <a:defRPr>
                <a:latin typeface="Roboto"/>
                <a:ea typeface="Roboto"/>
                <a:cs typeface="Roboto"/>
                <a:sym typeface="Roboto"/>
              </a:defRPr>
            </a:lvl4pPr>
            <a:lvl5pPr indent="-317500" lvl="4" marL="2286000">
              <a:spcBef>
                <a:spcPts val="1600"/>
              </a:spcBef>
              <a:spcAft>
                <a:spcPts val="0"/>
              </a:spcAft>
              <a:buSzPts val="1400"/>
              <a:buFont typeface="Roboto"/>
              <a:buChar char="○"/>
              <a:defRPr>
                <a:latin typeface="Roboto"/>
                <a:ea typeface="Roboto"/>
                <a:cs typeface="Roboto"/>
                <a:sym typeface="Roboto"/>
              </a:defRPr>
            </a:lvl5pPr>
            <a:lvl6pPr indent="-317500" lvl="5" marL="2743200">
              <a:spcBef>
                <a:spcPts val="1600"/>
              </a:spcBef>
              <a:spcAft>
                <a:spcPts val="0"/>
              </a:spcAft>
              <a:buSzPts val="1400"/>
              <a:buFont typeface="Roboto"/>
              <a:buChar char="■"/>
              <a:defRPr>
                <a:latin typeface="Roboto"/>
                <a:ea typeface="Roboto"/>
                <a:cs typeface="Roboto"/>
                <a:sym typeface="Roboto"/>
              </a:defRPr>
            </a:lvl6pPr>
            <a:lvl7pPr indent="-317500" lvl="6" marL="3200400">
              <a:spcBef>
                <a:spcPts val="1600"/>
              </a:spcBef>
              <a:spcAft>
                <a:spcPts val="0"/>
              </a:spcAft>
              <a:buSzPts val="1400"/>
              <a:buFont typeface="Roboto"/>
              <a:buChar char="●"/>
              <a:defRPr>
                <a:latin typeface="Roboto"/>
                <a:ea typeface="Roboto"/>
                <a:cs typeface="Roboto"/>
                <a:sym typeface="Roboto"/>
              </a:defRPr>
            </a:lvl7pPr>
            <a:lvl8pPr indent="-317500" lvl="7" marL="3657600">
              <a:spcBef>
                <a:spcPts val="1600"/>
              </a:spcBef>
              <a:spcAft>
                <a:spcPts val="0"/>
              </a:spcAft>
              <a:buSzPts val="1400"/>
              <a:buFont typeface="Roboto"/>
              <a:buChar char="○"/>
              <a:defRPr>
                <a:latin typeface="Roboto"/>
                <a:ea typeface="Roboto"/>
                <a:cs typeface="Roboto"/>
                <a:sym typeface="Roboto"/>
              </a:defRPr>
            </a:lvl8pPr>
            <a:lvl9pPr indent="-317500" lvl="8" marL="4114800">
              <a:spcBef>
                <a:spcPts val="1600"/>
              </a:spcBef>
              <a:spcAft>
                <a:spcPts val="1600"/>
              </a:spcAft>
              <a:buSzPts val="1400"/>
              <a:buFont typeface="Roboto"/>
              <a:buChar char="■"/>
              <a:defRPr>
                <a:latin typeface="Roboto"/>
                <a:ea typeface="Roboto"/>
                <a:cs typeface="Roboto"/>
                <a:sym typeface="Roboto"/>
              </a:defRPr>
            </a:lvl9pPr>
          </a:lstStyle>
          <a:p/>
        </p:txBody>
      </p:sp>
      <p:sp>
        <p:nvSpPr>
          <p:cNvPr id="17" name="Google Shape;17;p3"/>
          <p:cNvSpPr/>
          <p:nvPr/>
        </p:nvSpPr>
        <p:spPr>
          <a:xfrm>
            <a:off x="0" y="767400"/>
            <a:ext cx="9144000" cy="25200"/>
          </a:xfrm>
          <a:prstGeom prst="rect">
            <a:avLst/>
          </a:prstGeom>
          <a:solidFill>
            <a:srgbClr val="EB3C68"/>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 name="Google Shape;18;p3"/>
          <p:cNvSpPr txBox="1"/>
          <p:nvPr>
            <p:ph type="title"/>
          </p:nvPr>
        </p:nvSpPr>
        <p:spPr>
          <a:xfrm>
            <a:off x="863250" y="95700"/>
            <a:ext cx="7417500" cy="576000"/>
          </a:xfrm>
          <a:prstGeom prst="rect">
            <a:avLst/>
          </a:prstGeom>
        </p:spPr>
        <p:txBody>
          <a:bodyPr anchorCtr="0" anchor="t" bIns="91425" lIns="91425" spcFirstLastPara="1" rIns="91425" wrap="square" tIns="91425">
            <a:noAutofit/>
          </a:bodyPr>
          <a:lstStyle>
            <a:lvl1pPr lvl="0" rtl="0" algn="ctr">
              <a:spcBef>
                <a:spcPts val="0"/>
              </a:spcBef>
              <a:spcAft>
                <a:spcPts val="0"/>
              </a:spcAft>
              <a:buSzPts val="2800"/>
              <a:buNone/>
              <a:defRPr/>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19" name="Shape 19"/>
        <p:cNvGrpSpPr/>
        <p:nvPr/>
      </p:nvGrpSpPr>
      <p:grpSpPr>
        <a:xfrm>
          <a:off x="0" y="0"/>
          <a:ext cx="0" cy="0"/>
          <a:chOff x="0" y="0"/>
          <a:chExt cx="0" cy="0"/>
        </a:xfrm>
      </p:grpSpPr>
      <p:sp>
        <p:nvSpPr>
          <p:cNvPr id="20" name="Google Shape;20;p4"/>
          <p:cNvSpPr/>
          <p:nvPr/>
        </p:nvSpPr>
        <p:spPr>
          <a:xfrm>
            <a:off x="0" y="0"/>
            <a:ext cx="9144000" cy="767400"/>
          </a:xfrm>
          <a:prstGeom prst="rect">
            <a:avLst/>
          </a:prstGeom>
          <a:solidFill>
            <a:srgbClr val="1C1E29"/>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 name="Google Shape;21;p4"/>
          <p:cNvSpPr/>
          <p:nvPr/>
        </p:nvSpPr>
        <p:spPr>
          <a:xfrm>
            <a:off x="0" y="767400"/>
            <a:ext cx="9144000" cy="25200"/>
          </a:xfrm>
          <a:prstGeom prst="rect">
            <a:avLst/>
          </a:prstGeom>
          <a:solidFill>
            <a:srgbClr val="EB3C68"/>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 name="Google Shape;22;p4"/>
          <p:cNvSpPr txBox="1"/>
          <p:nvPr>
            <p:ph idx="1" type="body"/>
          </p:nvPr>
        </p:nvSpPr>
        <p:spPr>
          <a:xfrm>
            <a:off x="311700" y="1152475"/>
            <a:ext cx="3999900" cy="3416400"/>
          </a:xfrm>
          <a:prstGeom prst="rect">
            <a:avLst/>
          </a:prstGeom>
        </p:spPr>
        <p:txBody>
          <a:bodyPr anchorCtr="0" anchor="t" bIns="91425" lIns="91425" spcFirstLastPara="1" rIns="91425" wrap="square" tIns="91425">
            <a:noAutofit/>
          </a:bodyPr>
          <a:lstStyle>
            <a:lvl1pPr indent="-317500" lvl="0" marL="457200">
              <a:spcBef>
                <a:spcPts val="0"/>
              </a:spcBef>
              <a:spcAft>
                <a:spcPts val="0"/>
              </a:spcAft>
              <a:buSzPts val="1400"/>
              <a:buChar char="●"/>
              <a:defRPr/>
            </a:lvl1pPr>
            <a:lvl2pPr indent="-317500" lvl="1" marL="914400">
              <a:spcBef>
                <a:spcPts val="1600"/>
              </a:spcBef>
              <a:spcAft>
                <a:spcPts val="0"/>
              </a:spcAft>
              <a:buSzPts val="1400"/>
              <a:buChar char="○"/>
              <a:defRPr/>
            </a:lvl2pPr>
            <a:lvl3pPr indent="-317500" lvl="2" marL="1371600">
              <a:spcBef>
                <a:spcPts val="1600"/>
              </a:spcBef>
              <a:spcAft>
                <a:spcPts val="0"/>
              </a:spcAft>
              <a:buSzPts val="1400"/>
              <a:buChar char="■"/>
              <a:defRPr/>
            </a:lvl3pPr>
            <a:lvl4pPr indent="-317500" lvl="3" marL="1828800">
              <a:spcBef>
                <a:spcPts val="1600"/>
              </a:spcBef>
              <a:spcAft>
                <a:spcPts val="0"/>
              </a:spcAft>
              <a:buSzPts val="1400"/>
              <a:buChar char="●"/>
              <a:defRPr/>
            </a:lvl4pPr>
            <a:lvl5pPr indent="-317500" lvl="4" marL="2286000">
              <a:spcBef>
                <a:spcPts val="1600"/>
              </a:spcBef>
              <a:spcAft>
                <a:spcPts val="0"/>
              </a:spcAft>
              <a:buSzPts val="1400"/>
              <a:buChar char="○"/>
              <a:defRPr/>
            </a:lvl5pPr>
            <a:lvl6pPr indent="-317500" lvl="5" marL="2743200">
              <a:spcBef>
                <a:spcPts val="1600"/>
              </a:spcBef>
              <a:spcAft>
                <a:spcPts val="0"/>
              </a:spcAft>
              <a:buSzPts val="1400"/>
              <a:buChar char="■"/>
              <a:defRPr/>
            </a:lvl6pPr>
            <a:lvl7pPr indent="-317500" lvl="6" marL="3200400">
              <a:spcBef>
                <a:spcPts val="1600"/>
              </a:spcBef>
              <a:spcAft>
                <a:spcPts val="0"/>
              </a:spcAft>
              <a:buSzPts val="1400"/>
              <a:buChar char="●"/>
              <a:defRPr/>
            </a:lvl7pPr>
            <a:lvl8pPr indent="-317500" lvl="7" marL="3657600">
              <a:spcBef>
                <a:spcPts val="1600"/>
              </a:spcBef>
              <a:spcAft>
                <a:spcPts val="0"/>
              </a:spcAft>
              <a:buSzPts val="1400"/>
              <a:buChar char="○"/>
              <a:defRPr/>
            </a:lvl8pPr>
            <a:lvl9pPr indent="-317500" lvl="8" marL="4114800">
              <a:spcBef>
                <a:spcPts val="1600"/>
              </a:spcBef>
              <a:spcAft>
                <a:spcPts val="1600"/>
              </a:spcAft>
              <a:buSzPts val="1400"/>
              <a:buChar char="■"/>
              <a:defRPr/>
            </a:lvl9pPr>
          </a:lstStyle>
          <a:p/>
        </p:txBody>
      </p:sp>
      <p:sp>
        <p:nvSpPr>
          <p:cNvPr id="23" name="Google Shape;23;p4"/>
          <p:cNvSpPr txBox="1"/>
          <p:nvPr>
            <p:ph idx="2" type="body"/>
          </p:nvPr>
        </p:nvSpPr>
        <p:spPr>
          <a:xfrm>
            <a:off x="4832400" y="1152475"/>
            <a:ext cx="3999900" cy="3416400"/>
          </a:xfrm>
          <a:prstGeom prst="rect">
            <a:avLst/>
          </a:prstGeom>
        </p:spPr>
        <p:txBody>
          <a:bodyPr anchorCtr="0" anchor="t" bIns="91425" lIns="91425" spcFirstLastPara="1" rIns="91425" wrap="square" tIns="91425">
            <a:noAutofit/>
          </a:bodyPr>
          <a:lstStyle>
            <a:lvl1pPr indent="-317500" lvl="0" marL="457200">
              <a:spcBef>
                <a:spcPts val="0"/>
              </a:spcBef>
              <a:spcAft>
                <a:spcPts val="0"/>
              </a:spcAft>
              <a:buSzPts val="1400"/>
              <a:buChar char="●"/>
              <a:defRPr/>
            </a:lvl1pPr>
            <a:lvl2pPr indent="-317500" lvl="1" marL="914400">
              <a:spcBef>
                <a:spcPts val="1600"/>
              </a:spcBef>
              <a:spcAft>
                <a:spcPts val="0"/>
              </a:spcAft>
              <a:buSzPts val="1400"/>
              <a:buChar char="○"/>
              <a:defRPr/>
            </a:lvl2pPr>
            <a:lvl3pPr indent="-317500" lvl="2" marL="1371600">
              <a:spcBef>
                <a:spcPts val="1600"/>
              </a:spcBef>
              <a:spcAft>
                <a:spcPts val="0"/>
              </a:spcAft>
              <a:buSzPts val="1400"/>
              <a:buChar char="■"/>
              <a:defRPr/>
            </a:lvl3pPr>
            <a:lvl4pPr indent="-317500" lvl="3" marL="1828800">
              <a:spcBef>
                <a:spcPts val="1600"/>
              </a:spcBef>
              <a:spcAft>
                <a:spcPts val="0"/>
              </a:spcAft>
              <a:buSzPts val="1400"/>
              <a:buChar char="●"/>
              <a:defRPr/>
            </a:lvl4pPr>
            <a:lvl5pPr indent="-317500" lvl="4" marL="2286000">
              <a:spcBef>
                <a:spcPts val="1600"/>
              </a:spcBef>
              <a:spcAft>
                <a:spcPts val="0"/>
              </a:spcAft>
              <a:buSzPts val="1400"/>
              <a:buChar char="○"/>
              <a:defRPr/>
            </a:lvl5pPr>
            <a:lvl6pPr indent="-317500" lvl="5" marL="2743200">
              <a:spcBef>
                <a:spcPts val="1600"/>
              </a:spcBef>
              <a:spcAft>
                <a:spcPts val="0"/>
              </a:spcAft>
              <a:buSzPts val="1400"/>
              <a:buChar char="■"/>
              <a:defRPr/>
            </a:lvl6pPr>
            <a:lvl7pPr indent="-317500" lvl="6" marL="3200400">
              <a:spcBef>
                <a:spcPts val="1600"/>
              </a:spcBef>
              <a:spcAft>
                <a:spcPts val="0"/>
              </a:spcAft>
              <a:buSzPts val="1400"/>
              <a:buChar char="●"/>
              <a:defRPr/>
            </a:lvl7pPr>
            <a:lvl8pPr indent="-317500" lvl="7" marL="3657600">
              <a:spcBef>
                <a:spcPts val="1600"/>
              </a:spcBef>
              <a:spcAft>
                <a:spcPts val="0"/>
              </a:spcAft>
              <a:buSzPts val="1400"/>
              <a:buChar char="○"/>
              <a:defRPr/>
            </a:lvl8pPr>
            <a:lvl9pPr indent="-317500" lvl="8" marL="4114800">
              <a:spcBef>
                <a:spcPts val="1600"/>
              </a:spcBef>
              <a:spcAft>
                <a:spcPts val="1600"/>
              </a:spcAft>
              <a:buSzPts val="1400"/>
              <a:buChar char="■"/>
              <a:defRPr/>
            </a:lvl9pPr>
          </a:lstStyle>
          <a:p/>
        </p:txBody>
      </p:sp>
      <p:sp>
        <p:nvSpPr>
          <p:cNvPr id="24" name="Google Shape;24;p4"/>
          <p:cNvSpPr txBox="1"/>
          <p:nvPr>
            <p:ph type="title"/>
          </p:nvPr>
        </p:nvSpPr>
        <p:spPr>
          <a:xfrm>
            <a:off x="863250" y="95700"/>
            <a:ext cx="7417500" cy="576000"/>
          </a:xfrm>
          <a:prstGeom prst="rect">
            <a:avLst/>
          </a:prstGeom>
        </p:spPr>
        <p:txBody>
          <a:bodyPr anchorCtr="0" anchor="t" bIns="91425" lIns="91425" spcFirstLastPara="1" rIns="91425" wrap="square" tIns="91425">
            <a:noAutofit/>
          </a:bodyPr>
          <a:lstStyle>
            <a:lvl1pPr lvl="0" rtl="0" algn="ctr">
              <a:spcBef>
                <a:spcPts val="0"/>
              </a:spcBef>
              <a:spcAft>
                <a:spcPts val="0"/>
              </a:spcAft>
              <a:buSzPts val="2800"/>
              <a:buNone/>
              <a:defRPr/>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5" name="Shape 25"/>
        <p:cNvGrpSpPr/>
        <p:nvPr/>
      </p:nvGrpSpPr>
      <p:grpSpPr>
        <a:xfrm>
          <a:off x="0" y="0"/>
          <a:ext cx="0" cy="0"/>
          <a:chOff x="0" y="0"/>
          <a:chExt cx="0" cy="0"/>
        </a:xfrm>
      </p:grpSpPr>
      <p:sp>
        <p:nvSpPr>
          <p:cNvPr id="26" name="Google Shape;26;p5"/>
          <p:cNvSpPr/>
          <p:nvPr/>
        </p:nvSpPr>
        <p:spPr>
          <a:xfrm>
            <a:off x="0" y="0"/>
            <a:ext cx="9144000" cy="767400"/>
          </a:xfrm>
          <a:prstGeom prst="rect">
            <a:avLst/>
          </a:prstGeom>
          <a:solidFill>
            <a:srgbClr val="1C1E29"/>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7" name="Google Shape;27;p5"/>
          <p:cNvSpPr/>
          <p:nvPr/>
        </p:nvSpPr>
        <p:spPr>
          <a:xfrm>
            <a:off x="0" y="767400"/>
            <a:ext cx="9144000" cy="25200"/>
          </a:xfrm>
          <a:prstGeom prst="rect">
            <a:avLst/>
          </a:prstGeom>
          <a:solidFill>
            <a:srgbClr val="EB3C68"/>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8" name="Google Shape;28;p5"/>
          <p:cNvSpPr txBox="1"/>
          <p:nvPr>
            <p:ph type="title"/>
          </p:nvPr>
        </p:nvSpPr>
        <p:spPr>
          <a:xfrm>
            <a:off x="863250" y="95700"/>
            <a:ext cx="7417500" cy="576000"/>
          </a:xfrm>
          <a:prstGeom prst="rect">
            <a:avLst/>
          </a:prstGeom>
        </p:spPr>
        <p:txBody>
          <a:bodyPr anchorCtr="0" anchor="t" bIns="91425" lIns="91425" spcFirstLastPara="1" rIns="91425" wrap="square" tIns="91425">
            <a:noAutofit/>
          </a:bodyPr>
          <a:lstStyle>
            <a:lvl1pPr lvl="0" rtl="0" algn="ctr">
              <a:spcBef>
                <a:spcPts val="0"/>
              </a:spcBef>
              <a:spcAft>
                <a:spcPts val="0"/>
              </a:spcAft>
              <a:buSzPts val="2800"/>
              <a:buNone/>
              <a:defRPr/>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9" name="Shape 29"/>
        <p:cNvGrpSpPr/>
        <p:nvPr/>
      </p:nvGrpSpPr>
      <p:grpSpPr>
        <a:xfrm>
          <a:off x="0" y="0"/>
          <a:ext cx="0" cy="0"/>
          <a:chOff x="0" y="0"/>
          <a:chExt cx="0" cy="0"/>
        </a:xfrm>
      </p:grpSpPr>
      <p:sp>
        <p:nvSpPr>
          <p:cNvPr id="30" name="Google Shape;30;p6"/>
          <p:cNvSpPr txBox="1"/>
          <p:nvPr>
            <p:ph idx="1" type="body"/>
          </p:nvPr>
        </p:nvSpPr>
        <p:spPr>
          <a:xfrm>
            <a:off x="298450" y="1151000"/>
            <a:ext cx="2808000" cy="3179400"/>
          </a:xfrm>
          <a:prstGeom prst="rect">
            <a:avLst/>
          </a:prstGeom>
        </p:spPr>
        <p:txBody>
          <a:bodyPr anchorCtr="0" anchor="t" bIns="91425" lIns="91425" spcFirstLastPara="1" rIns="91425" wrap="square" tIns="91425">
            <a:noAutofit/>
          </a:bodyPr>
          <a:lstStyle>
            <a:lvl1pPr indent="-304800" lvl="0" marL="457200">
              <a:spcBef>
                <a:spcPts val="0"/>
              </a:spcBef>
              <a:spcAft>
                <a:spcPts val="0"/>
              </a:spcAft>
              <a:buSzPts val="1200"/>
              <a:buChar char="●"/>
              <a:defRPr sz="12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31" name="Google Shape;31;p6"/>
          <p:cNvSpPr/>
          <p:nvPr/>
        </p:nvSpPr>
        <p:spPr>
          <a:xfrm>
            <a:off x="0" y="0"/>
            <a:ext cx="9144000" cy="767400"/>
          </a:xfrm>
          <a:prstGeom prst="rect">
            <a:avLst/>
          </a:prstGeom>
          <a:solidFill>
            <a:srgbClr val="1C1E29"/>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2" name="Google Shape;32;p6"/>
          <p:cNvSpPr/>
          <p:nvPr/>
        </p:nvSpPr>
        <p:spPr>
          <a:xfrm>
            <a:off x="0" y="767400"/>
            <a:ext cx="9144000" cy="25200"/>
          </a:xfrm>
          <a:prstGeom prst="rect">
            <a:avLst/>
          </a:prstGeom>
          <a:solidFill>
            <a:srgbClr val="EB3C68"/>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3" name="Google Shape;33;p6"/>
          <p:cNvSpPr txBox="1"/>
          <p:nvPr>
            <p:ph type="title"/>
          </p:nvPr>
        </p:nvSpPr>
        <p:spPr>
          <a:xfrm>
            <a:off x="863250" y="95700"/>
            <a:ext cx="7417500" cy="576000"/>
          </a:xfrm>
          <a:prstGeom prst="rect">
            <a:avLst/>
          </a:prstGeom>
        </p:spPr>
        <p:txBody>
          <a:bodyPr anchorCtr="0" anchor="t" bIns="91425" lIns="91425" spcFirstLastPara="1" rIns="91425" wrap="square" tIns="91425">
            <a:noAutofit/>
          </a:bodyPr>
          <a:lstStyle>
            <a:lvl1pPr lvl="0" rtl="0" algn="ctr">
              <a:spcBef>
                <a:spcPts val="0"/>
              </a:spcBef>
              <a:spcAft>
                <a:spcPts val="0"/>
              </a:spcAft>
              <a:buSzPts val="2800"/>
              <a:buNone/>
              <a:defRPr/>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4" name="Shape 34"/>
        <p:cNvGrpSpPr/>
        <p:nvPr/>
      </p:nvGrpSpPr>
      <p:grpSpPr>
        <a:xfrm>
          <a:off x="0" y="0"/>
          <a:ext cx="0" cy="0"/>
          <a:chOff x="0" y="0"/>
          <a:chExt cx="0" cy="0"/>
        </a:xfrm>
      </p:grpSpPr>
      <p:sp>
        <p:nvSpPr>
          <p:cNvPr id="35" name="Google Shape;35;p7"/>
          <p:cNvSpPr/>
          <p:nvPr/>
        </p:nvSpPr>
        <p:spPr>
          <a:xfrm>
            <a:off x="0" y="0"/>
            <a:ext cx="9144000" cy="3576600"/>
          </a:xfrm>
          <a:prstGeom prst="rect">
            <a:avLst/>
          </a:prstGeom>
          <a:solidFill>
            <a:srgbClr val="1C1E29"/>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6" name="Google Shape;36;p7"/>
          <p:cNvSpPr txBox="1"/>
          <p:nvPr>
            <p:ph type="title"/>
          </p:nvPr>
        </p:nvSpPr>
        <p:spPr>
          <a:xfrm>
            <a:off x="490250" y="450150"/>
            <a:ext cx="6367800" cy="3096000"/>
          </a:xfrm>
          <a:prstGeom prst="rect">
            <a:avLst/>
          </a:prstGeom>
        </p:spPr>
        <p:txBody>
          <a:bodyPr anchorCtr="0" anchor="b" bIns="91425" lIns="91425" spcFirstLastPara="1" rIns="91425" wrap="square" tIns="91425">
            <a:no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37" name="Google Shape;37;p7"/>
          <p:cNvSpPr/>
          <p:nvPr/>
        </p:nvSpPr>
        <p:spPr>
          <a:xfrm>
            <a:off x="-26525" y="3576475"/>
            <a:ext cx="9144000" cy="25200"/>
          </a:xfrm>
          <a:prstGeom prst="rect">
            <a:avLst/>
          </a:prstGeom>
          <a:solidFill>
            <a:srgbClr val="EB3C68"/>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8" name="Shape 38"/>
        <p:cNvGrpSpPr/>
        <p:nvPr/>
      </p:nvGrpSpPr>
      <p:grpSpPr>
        <a:xfrm>
          <a:off x="0" y="0"/>
          <a:ext cx="0" cy="0"/>
          <a:chOff x="0" y="0"/>
          <a:chExt cx="0" cy="0"/>
        </a:xfrm>
      </p:grpSpPr>
      <p:sp>
        <p:nvSpPr>
          <p:cNvPr id="39" name="Google Shape;39;p8"/>
          <p:cNvSpPr/>
          <p:nvPr/>
        </p:nvSpPr>
        <p:spPr>
          <a:xfrm>
            <a:off x="4572000" y="0"/>
            <a:ext cx="4572000" cy="5143500"/>
          </a:xfrm>
          <a:prstGeom prst="rect">
            <a:avLst/>
          </a:prstGeom>
          <a:solidFill>
            <a:srgbClr val="33354B"/>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solidFill>
                <a:srgbClr val="33354B"/>
              </a:solidFill>
            </a:endParaRPr>
          </a:p>
        </p:txBody>
      </p:sp>
      <p:sp>
        <p:nvSpPr>
          <p:cNvPr id="40" name="Google Shape;40;p8"/>
          <p:cNvSpPr/>
          <p:nvPr/>
        </p:nvSpPr>
        <p:spPr>
          <a:xfrm>
            <a:off x="0" y="0"/>
            <a:ext cx="4572000" cy="2834100"/>
          </a:xfrm>
          <a:prstGeom prst="rect">
            <a:avLst/>
          </a:prstGeom>
          <a:solidFill>
            <a:srgbClr val="1C1E29"/>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1" name="Google Shape;41;p8"/>
          <p:cNvSpPr txBox="1"/>
          <p:nvPr>
            <p:ph type="title"/>
          </p:nvPr>
        </p:nvSpPr>
        <p:spPr>
          <a:xfrm>
            <a:off x="265500" y="238625"/>
            <a:ext cx="4115700" cy="2476800"/>
          </a:xfrm>
          <a:prstGeom prst="rect">
            <a:avLst/>
          </a:prstGeom>
        </p:spPr>
        <p:txBody>
          <a:bodyPr anchorCtr="0" anchor="b" bIns="91425" lIns="91425" spcFirstLastPara="1" rIns="91425" wrap="square" tIns="91425">
            <a:no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42" name="Google Shape;42;p8"/>
          <p:cNvSpPr txBox="1"/>
          <p:nvPr>
            <p:ph idx="1" type="subTitle"/>
          </p:nvPr>
        </p:nvSpPr>
        <p:spPr>
          <a:xfrm>
            <a:off x="265500" y="2803075"/>
            <a:ext cx="4045200" cy="1235100"/>
          </a:xfrm>
          <a:prstGeom prst="rect">
            <a:avLst/>
          </a:prstGeom>
        </p:spPr>
        <p:txBody>
          <a:bodyPr anchorCtr="0" anchor="t" bIns="91425" lIns="91425" spcFirstLastPara="1" rIns="91425" wrap="square" tIns="91425">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43" name="Google Shape;43;p8"/>
          <p:cNvSpPr txBox="1"/>
          <p:nvPr>
            <p:ph idx="2" type="body"/>
          </p:nvPr>
        </p:nvSpPr>
        <p:spPr>
          <a:xfrm>
            <a:off x="4939500" y="724075"/>
            <a:ext cx="3837000" cy="3695100"/>
          </a:xfrm>
          <a:prstGeom prst="rect">
            <a:avLst/>
          </a:prstGeom>
        </p:spPr>
        <p:txBody>
          <a:bodyPr anchorCtr="0" anchor="ctr" bIns="91425" lIns="91425" spcFirstLastPara="1" rIns="91425" wrap="square" tIns="91425">
            <a:noAutofit/>
          </a:bodyPr>
          <a:lstStyle>
            <a:lvl1pPr indent="-317500" lvl="0" marL="457200">
              <a:spcBef>
                <a:spcPts val="0"/>
              </a:spcBef>
              <a:spcAft>
                <a:spcPts val="0"/>
              </a:spcAft>
              <a:buSzPts val="1400"/>
              <a:buChar char="●"/>
              <a:defRPr/>
            </a:lvl1pPr>
            <a:lvl2pPr indent="-317500" lvl="1" marL="914400">
              <a:spcBef>
                <a:spcPts val="1600"/>
              </a:spcBef>
              <a:spcAft>
                <a:spcPts val="0"/>
              </a:spcAft>
              <a:buSzPts val="1400"/>
              <a:buChar char="○"/>
              <a:defRPr/>
            </a:lvl2pPr>
            <a:lvl3pPr indent="-317500" lvl="2" marL="1371600">
              <a:spcBef>
                <a:spcPts val="1600"/>
              </a:spcBef>
              <a:spcAft>
                <a:spcPts val="0"/>
              </a:spcAft>
              <a:buSzPts val="1400"/>
              <a:buChar char="■"/>
              <a:defRPr/>
            </a:lvl3pPr>
            <a:lvl4pPr indent="-317500" lvl="3" marL="1828800">
              <a:spcBef>
                <a:spcPts val="1600"/>
              </a:spcBef>
              <a:spcAft>
                <a:spcPts val="0"/>
              </a:spcAft>
              <a:buSzPts val="1400"/>
              <a:buChar char="●"/>
              <a:defRPr/>
            </a:lvl4pPr>
            <a:lvl5pPr indent="-317500" lvl="4" marL="2286000">
              <a:spcBef>
                <a:spcPts val="1600"/>
              </a:spcBef>
              <a:spcAft>
                <a:spcPts val="0"/>
              </a:spcAft>
              <a:buSzPts val="1400"/>
              <a:buChar char="○"/>
              <a:defRPr/>
            </a:lvl5pPr>
            <a:lvl6pPr indent="-317500" lvl="5" marL="2743200">
              <a:spcBef>
                <a:spcPts val="1600"/>
              </a:spcBef>
              <a:spcAft>
                <a:spcPts val="0"/>
              </a:spcAft>
              <a:buSzPts val="1400"/>
              <a:buChar char="■"/>
              <a:defRPr/>
            </a:lvl6pPr>
            <a:lvl7pPr indent="-317500" lvl="6" marL="3200400">
              <a:spcBef>
                <a:spcPts val="1600"/>
              </a:spcBef>
              <a:spcAft>
                <a:spcPts val="0"/>
              </a:spcAft>
              <a:buSzPts val="1400"/>
              <a:buChar char="●"/>
              <a:defRPr/>
            </a:lvl7pPr>
            <a:lvl8pPr indent="-317500" lvl="7" marL="3657600">
              <a:spcBef>
                <a:spcPts val="1600"/>
              </a:spcBef>
              <a:spcAft>
                <a:spcPts val="0"/>
              </a:spcAft>
              <a:buSzPts val="1400"/>
              <a:buChar char="○"/>
              <a:defRPr/>
            </a:lvl8pPr>
            <a:lvl9pPr indent="-317500" lvl="8" marL="4114800">
              <a:spcBef>
                <a:spcPts val="1600"/>
              </a:spcBef>
              <a:spcAft>
                <a:spcPts val="1600"/>
              </a:spcAft>
              <a:buSzPts val="1400"/>
              <a:buChar char="■"/>
              <a:defRPr/>
            </a:lvl9pPr>
          </a:lstStyle>
          <a:p/>
        </p:txBody>
      </p:sp>
      <p:sp>
        <p:nvSpPr>
          <p:cNvPr id="44" name="Google Shape;44;p8"/>
          <p:cNvSpPr/>
          <p:nvPr/>
        </p:nvSpPr>
        <p:spPr>
          <a:xfrm>
            <a:off x="0" y="2834125"/>
            <a:ext cx="4572000" cy="25200"/>
          </a:xfrm>
          <a:prstGeom prst="rect">
            <a:avLst/>
          </a:prstGeom>
          <a:solidFill>
            <a:srgbClr val="EB3C68"/>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5" name="Google Shape;45;p8"/>
          <p:cNvSpPr/>
          <p:nvPr/>
        </p:nvSpPr>
        <p:spPr>
          <a:xfrm rot="5400000">
            <a:off x="2000700" y="2559600"/>
            <a:ext cx="5143500" cy="24300"/>
          </a:xfrm>
          <a:prstGeom prst="rect">
            <a:avLst/>
          </a:prstGeom>
          <a:solidFill>
            <a:srgbClr val="EB3C68"/>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6" name="Shape 46"/>
        <p:cNvGrpSpPr/>
        <p:nvPr/>
      </p:nvGrpSpPr>
      <p:grpSpPr>
        <a:xfrm>
          <a:off x="0" y="0"/>
          <a:ext cx="0" cy="0"/>
          <a:chOff x="0" y="0"/>
          <a:chExt cx="0" cy="0"/>
        </a:xfrm>
      </p:grpSpPr>
      <p:sp>
        <p:nvSpPr>
          <p:cNvPr id="47" name="Google Shape;47;p9"/>
          <p:cNvSpPr txBox="1"/>
          <p:nvPr>
            <p:ph idx="1" type="body"/>
          </p:nvPr>
        </p:nvSpPr>
        <p:spPr>
          <a:xfrm>
            <a:off x="311700" y="4230575"/>
            <a:ext cx="5998800" cy="605100"/>
          </a:xfrm>
          <a:prstGeom prst="rect">
            <a:avLst/>
          </a:prstGeom>
        </p:spPr>
        <p:txBody>
          <a:bodyPr anchorCtr="0" anchor="ctr" bIns="91425" lIns="91425" spcFirstLastPara="1" rIns="91425" wrap="square" tIns="91425">
            <a:noAutofit/>
          </a:bodyPr>
          <a:lstStyle>
            <a:lvl1pPr indent="-228600" lvl="0" marL="457200">
              <a:lnSpc>
                <a:spcPct val="100000"/>
              </a:lnSpc>
              <a:spcBef>
                <a:spcPts val="0"/>
              </a:spcBef>
              <a:spcAft>
                <a:spcPts val="0"/>
              </a:spcAft>
              <a:buSzPts val="1400"/>
              <a:buNone/>
              <a:defRPr/>
            </a:lvl1pPr>
          </a:lstStyle>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8" name="Shape 48"/>
        <p:cNvGrpSpPr/>
        <p:nvPr/>
      </p:nvGrpSpPr>
      <p:grpSpPr>
        <a:xfrm>
          <a:off x="0" y="0"/>
          <a:ext cx="0" cy="0"/>
          <a:chOff x="0" y="0"/>
          <a:chExt cx="0" cy="0"/>
        </a:xfrm>
      </p:grpSpPr>
      <p:sp>
        <p:nvSpPr>
          <p:cNvPr id="49" name="Google Shape;49;p10"/>
          <p:cNvSpPr txBox="1"/>
          <p:nvPr>
            <p:ph hasCustomPrompt="1" type="title"/>
          </p:nvPr>
        </p:nvSpPr>
        <p:spPr>
          <a:xfrm>
            <a:off x="311700" y="1106125"/>
            <a:ext cx="8520600" cy="1963500"/>
          </a:xfrm>
          <a:prstGeom prst="rect">
            <a:avLst/>
          </a:prstGeom>
        </p:spPr>
        <p:txBody>
          <a:bodyPr anchorCtr="0" anchor="b" bIns="91425" lIns="91425" spcFirstLastPara="1" rIns="91425" wrap="square" tIns="91425">
            <a:no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50" name="Google Shape;50;p10"/>
          <p:cNvSpPr txBox="1"/>
          <p:nvPr>
            <p:ph idx="1" type="body"/>
          </p:nvPr>
        </p:nvSpPr>
        <p:spPr>
          <a:xfrm>
            <a:off x="311700" y="3152225"/>
            <a:ext cx="8520600" cy="1300800"/>
          </a:xfrm>
          <a:prstGeom prst="rect">
            <a:avLst/>
          </a:prstGeom>
        </p:spPr>
        <p:txBody>
          <a:bodyPr anchorCtr="0" anchor="t" bIns="91425" lIns="91425" spcFirstLastPara="1" rIns="91425" wrap="square" tIns="91425">
            <a:noAutofit/>
          </a:bodyPr>
          <a:lstStyle>
            <a:lvl1pPr indent="-317500" lvl="0" marL="457200" algn="ctr">
              <a:spcBef>
                <a:spcPts val="0"/>
              </a:spcBef>
              <a:spcAft>
                <a:spcPts val="0"/>
              </a:spcAft>
              <a:buSzPts val="1400"/>
              <a:buChar char="●"/>
              <a:defRPr/>
            </a:lvl1pPr>
            <a:lvl2pPr indent="-317500" lvl="1" marL="914400" algn="ctr">
              <a:spcBef>
                <a:spcPts val="1600"/>
              </a:spcBef>
              <a:spcAft>
                <a:spcPts val="0"/>
              </a:spcAft>
              <a:buSzPts val="1400"/>
              <a:buChar char="○"/>
              <a:defRPr/>
            </a:lvl2pPr>
            <a:lvl3pPr indent="-317500" lvl="2" marL="1371600" algn="ctr">
              <a:spcBef>
                <a:spcPts val="1600"/>
              </a:spcBef>
              <a:spcAft>
                <a:spcPts val="0"/>
              </a:spcAft>
              <a:buSzPts val="1400"/>
              <a:buChar char="■"/>
              <a:defRPr/>
            </a:lvl3pPr>
            <a:lvl4pPr indent="-317500" lvl="3" marL="1828800" algn="ctr">
              <a:spcBef>
                <a:spcPts val="1600"/>
              </a:spcBef>
              <a:spcAft>
                <a:spcPts val="0"/>
              </a:spcAft>
              <a:buSzPts val="1400"/>
              <a:buChar char="●"/>
              <a:defRPr/>
            </a:lvl4pPr>
            <a:lvl5pPr indent="-317500" lvl="4" marL="2286000" algn="ctr">
              <a:spcBef>
                <a:spcPts val="1600"/>
              </a:spcBef>
              <a:spcAft>
                <a:spcPts val="0"/>
              </a:spcAft>
              <a:buSzPts val="1400"/>
              <a:buChar char="○"/>
              <a:defRPr/>
            </a:lvl5pPr>
            <a:lvl6pPr indent="-317500" lvl="5" marL="2743200" algn="ctr">
              <a:spcBef>
                <a:spcPts val="1600"/>
              </a:spcBef>
              <a:spcAft>
                <a:spcPts val="0"/>
              </a:spcAft>
              <a:buSzPts val="1400"/>
              <a:buChar char="■"/>
              <a:defRPr/>
            </a:lvl6pPr>
            <a:lvl7pPr indent="-317500" lvl="6" marL="3200400" algn="ctr">
              <a:spcBef>
                <a:spcPts val="1600"/>
              </a:spcBef>
              <a:spcAft>
                <a:spcPts val="0"/>
              </a:spcAft>
              <a:buSzPts val="1400"/>
              <a:buChar char="●"/>
              <a:defRPr/>
            </a:lvl7pPr>
            <a:lvl8pPr indent="-317500" lvl="7" marL="3657600" algn="ctr">
              <a:spcBef>
                <a:spcPts val="1600"/>
              </a:spcBef>
              <a:spcAft>
                <a:spcPts val="0"/>
              </a:spcAft>
              <a:buSzPts val="1400"/>
              <a:buChar char="○"/>
              <a:defRPr/>
            </a:lvl8pPr>
            <a:lvl9pPr indent="-317500" lvl="8" marL="4114800" algn="ctr">
              <a:spcBef>
                <a:spcPts val="1600"/>
              </a:spcBef>
              <a:spcAft>
                <a:spcPts val="1600"/>
              </a:spcAft>
              <a:buSzPts val="1400"/>
              <a:buChar char="■"/>
              <a:defRPr/>
            </a:lvl9pPr>
          </a:lstStyle>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image" Target="../media/image4.png"/><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11" Type="http://schemas.openxmlformats.org/officeDocument/2006/relationships/slideLayout" Target="../slideLayouts/slideLayout10.xml"/><Relationship Id="rId10" Type="http://schemas.openxmlformats.org/officeDocument/2006/relationships/slideLayout" Target="../slideLayouts/slideLayout9.xml"/><Relationship Id="rId12" Type="http://schemas.openxmlformats.org/officeDocument/2006/relationships/theme" Target="../theme/theme2.xml"/><Relationship Id="rId9" Type="http://schemas.openxmlformats.org/officeDocument/2006/relationships/slideLayout" Target="../slideLayouts/slideLayout8.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rgbClr val="33354B"/>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863250" y="95600"/>
            <a:ext cx="7417500" cy="576000"/>
          </a:xfrm>
          <a:prstGeom prst="rect">
            <a:avLst/>
          </a:prstGeom>
          <a:noFill/>
          <a:ln>
            <a:noFill/>
          </a:ln>
        </p:spPr>
        <p:txBody>
          <a:bodyPr anchorCtr="0" anchor="t" bIns="91425" lIns="91425" spcFirstLastPara="1" rIns="91425" wrap="square" tIns="91425">
            <a:noAutofit/>
          </a:bodyPr>
          <a:lstStyle>
            <a:lvl1pPr lvl="0" rtl="0" algn="ctr">
              <a:spcBef>
                <a:spcPts val="0"/>
              </a:spcBef>
              <a:spcAft>
                <a:spcPts val="0"/>
              </a:spcAft>
              <a:buClr>
                <a:srgbClr val="09CECE"/>
              </a:buClr>
              <a:buSzPts val="2800"/>
              <a:buFont typeface="Roboto Mono"/>
              <a:buNone/>
              <a:defRPr b="1" sz="2800">
                <a:solidFill>
                  <a:srgbClr val="09CECE"/>
                </a:solidFill>
                <a:latin typeface="Roboto Mono"/>
                <a:ea typeface="Roboto Mono"/>
                <a:cs typeface="Roboto Mono"/>
                <a:sym typeface="Roboto Mono"/>
              </a:defRPr>
            </a:lvl1pPr>
            <a:lvl2pPr lvl="1" rtl="0">
              <a:spcBef>
                <a:spcPts val="0"/>
              </a:spcBef>
              <a:spcAft>
                <a:spcPts val="0"/>
              </a:spcAft>
              <a:buClr>
                <a:schemeClr val="dk1"/>
              </a:buClr>
              <a:buSzPts val="2800"/>
              <a:buNone/>
              <a:defRPr sz="2800">
                <a:solidFill>
                  <a:schemeClr val="dk1"/>
                </a:solidFill>
              </a:defRPr>
            </a:lvl2pPr>
            <a:lvl3pPr lvl="2" rtl="0">
              <a:spcBef>
                <a:spcPts val="0"/>
              </a:spcBef>
              <a:spcAft>
                <a:spcPts val="0"/>
              </a:spcAft>
              <a:buClr>
                <a:schemeClr val="dk1"/>
              </a:buClr>
              <a:buSzPts val="2800"/>
              <a:buNone/>
              <a:defRPr sz="2800">
                <a:solidFill>
                  <a:schemeClr val="dk1"/>
                </a:solidFill>
              </a:defRPr>
            </a:lvl3pPr>
            <a:lvl4pPr lvl="3" rtl="0">
              <a:spcBef>
                <a:spcPts val="0"/>
              </a:spcBef>
              <a:spcAft>
                <a:spcPts val="0"/>
              </a:spcAft>
              <a:buClr>
                <a:schemeClr val="dk1"/>
              </a:buClr>
              <a:buSzPts val="2800"/>
              <a:buNone/>
              <a:defRPr sz="2800">
                <a:solidFill>
                  <a:schemeClr val="dk1"/>
                </a:solidFill>
              </a:defRPr>
            </a:lvl4pPr>
            <a:lvl5pPr lvl="4" rtl="0">
              <a:spcBef>
                <a:spcPts val="0"/>
              </a:spcBef>
              <a:spcAft>
                <a:spcPts val="0"/>
              </a:spcAft>
              <a:buClr>
                <a:schemeClr val="dk1"/>
              </a:buClr>
              <a:buSzPts val="2800"/>
              <a:buNone/>
              <a:defRPr sz="2800">
                <a:solidFill>
                  <a:schemeClr val="dk1"/>
                </a:solidFill>
              </a:defRPr>
            </a:lvl5pPr>
            <a:lvl6pPr lvl="5" rtl="0">
              <a:spcBef>
                <a:spcPts val="0"/>
              </a:spcBef>
              <a:spcAft>
                <a:spcPts val="0"/>
              </a:spcAft>
              <a:buClr>
                <a:schemeClr val="dk1"/>
              </a:buClr>
              <a:buSzPts val="2800"/>
              <a:buNone/>
              <a:defRPr sz="2800">
                <a:solidFill>
                  <a:schemeClr val="dk1"/>
                </a:solidFill>
              </a:defRPr>
            </a:lvl6pPr>
            <a:lvl7pPr lvl="6" rtl="0">
              <a:spcBef>
                <a:spcPts val="0"/>
              </a:spcBef>
              <a:spcAft>
                <a:spcPts val="0"/>
              </a:spcAft>
              <a:buClr>
                <a:schemeClr val="dk1"/>
              </a:buClr>
              <a:buSzPts val="2800"/>
              <a:buNone/>
              <a:defRPr sz="2800">
                <a:solidFill>
                  <a:schemeClr val="dk1"/>
                </a:solidFill>
              </a:defRPr>
            </a:lvl7pPr>
            <a:lvl8pPr lvl="7" rtl="0">
              <a:spcBef>
                <a:spcPts val="0"/>
              </a:spcBef>
              <a:spcAft>
                <a:spcPts val="0"/>
              </a:spcAft>
              <a:buClr>
                <a:schemeClr val="dk1"/>
              </a:buClr>
              <a:buSzPts val="2800"/>
              <a:buNone/>
              <a:defRPr sz="2800">
                <a:solidFill>
                  <a:schemeClr val="dk1"/>
                </a:solidFill>
              </a:defRPr>
            </a:lvl8pPr>
            <a:lvl9pPr lvl="8" rtl="0">
              <a:spcBef>
                <a:spcPts val="0"/>
              </a:spcBef>
              <a:spcAft>
                <a:spcPts val="0"/>
              </a:spcAft>
              <a:buClr>
                <a:schemeClr val="dk1"/>
              </a:buClr>
              <a:buSzPts val="2800"/>
              <a:buNone/>
              <a:defRPr sz="2800">
                <a:solidFill>
                  <a:schemeClr val="dk1"/>
                </a:solidFill>
              </a:defRPr>
            </a:lvl9pPr>
          </a:lstStyle>
          <a:p/>
        </p:txBody>
      </p:sp>
      <p:sp>
        <p:nvSpPr>
          <p:cNvPr id="7" name="Google Shape;7;p1"/>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Autofit/>
          </a:bodyPr>
          <a:lstStyle>
            <a:lvl1pPr indent="-317500" lvl="0" marL="457200">
              <a:lnSpc>
                <a:spcPct val="115000"/>
              </a:lnSpc>
              <a:spcBef>
                <a:spcPts val="0"/>
              </a:spcBef>
              <a:spcAft>
                <a:spcPts val="0"/>
              </a:spcAft>
              <a:buClr>
                <a:schemeClr val="lt1"/>
              </a:buClr>
              <a:buSzPts val="1400"/>
              <a:buFont typeface="Roboto"/>
              <a:buChar char="●"/>
              <a:defRPr>
                <a:solidFill>
                  <a:schemeClr val="lt1"/>
                </a:solidFill>
                <a:latin typeface="Roboto"/>
                <a:ea typeface="Roboto"/>
                <a:cs typeface="Roboto"/>
                <a:sym typeface="Roboto"/>
              </a:defRPr>
            </a:lvl1pPr>
            <a:lvl2pPr indent="-317500" lvl="1" marL="914400">
              <a:lnSpc>
                <a:spcPct val="115000"/>
              </a:lnSpc>
              <a:spcBef>
                <a:spcPts val="1600"/>
              </a:spcBef>
              <a:spcAft>
                <a:spcPts val="0"/>
              </a:spcAft>
              <a:buClr>
                <a:schemeClr val="lt1"/>
              </a:buClr>
              <a:buSzPts val="1400"/>
              <a:buFont typeface="Roboto"/>
              <a:buChar char="○"/>
              <a:defRPr>
                <a:solidFill>
                  <a:schemeClr val="lt1"/>
                </a:solidFill>
                <a:latin typeface="Roboto"/>
                <a:ea typeface="Roboto"/>
                <a:cs typeface="Roboto"/>
                <a:sym typeface="Roboto"/>
              </a:defRPr>
            </a:lvl2pPr>
            <a:lvl3pPr indent="-317500" lvl="2" marL="1371600">
              <a:lnSpc>
                <a:spcPct val="115000"/>
              </a:lnSpc>
              <a:spcBef>
                <a:spcPts val="1600"/>
              </a:spcBef>
              <a:spcAft>
                <a:spcPts val="0"/>
              </a:spcAft>
              <a:buClr>
                <a:schemeClr val="lt1"/>
              </a:buClr>
              <a:buSzPts val="1400"/>
              <a:buFont typeface="Roboto"/>
              <a:buChar char="■"/>
              <a:defRPr>
                <a:solidFill>
                  <a:schemeClr val="lt1"/>
                </a:solidFill>
                <a:latin typeface="Roboto"/>
                <a:ea typeface="Roboto"/>
                <a:cs typeface="Roboto"/>
                <a:sym typeface="Roboto"/>
              </a:defRPr>
            </a:lvl3pPr>
            <a:lvl4pPr indent="-317500" lvl="3" marL="1828800">
              <a:lnSpc>
                <a:spcPct val="115000"/>
              </a:lnSpc>
              <a:spcBef>
                <a:spcPts val="1600"/>
              </a:spcBef>
              <a:spcAft>
                <a:spcPts val="0"/>
              </a:spcAft>
              <a:buClr>
                <a:schemeClr val="lt1"/>
              </a:buClr>
              <a:buSzPts val="1400"/>
              <a:buFont typeface="Roboto"/>
              <a:buChar char="●"/>
              <a:defRPr>
                <a:solidFill>
                  <a:schemeClr val="lt1"/>
                </a:solidFill>
                <a:latin typeface="Roboto"/>
                <a:ea typeface="Roboto"/>
                <a:cs typeface="Roboto"/>
                <a:sym typeface="Roboto"/>
              </a:defRPr>
            </a:lvl4pPr>
            <a:lvl5pPr indent="-317500" lvl="4" marL="2286000">
              <a:lnSpc>
                <a:spcPct val="115000"/>
              </a:lnSpc>
              <a:spcBef>
                <a:spcPts val="1600"/>
              </a:spcBef>
              <a:spcAft>
                <a:spcPts val="0"/>
              </a:spcAft>
              <a:buClr>
                <a:schemeClr val="lt1"/>
              </a:buClr>
              <a:buSzPts val="1400"/>
              <a:buFont typeface="Roboto"/>
              <a:buChar char="○"/>
              <a:defRPr>
                <a:solidFill>
                  <a:schemeClr val="lt1"/>
                </a:solidFill>
                <a:latin typeface="Roboto"/>
                <a:ea typeface="Roboto"/>
                <a:cs typeface="Roboto"/>
                <a:sym typeface="Roboto"/>
              </a:defRPr>
            </a:lvl5pPr>
            <a:lvl6pPr indent="-317500" lvl="5" marL="2743200">
              <a:lnSpc>
                <a:spcPct val="115000"/>
              </a:lnSpc>
              <a:spcBef>
                <a:spcPts val="1600"/>
              </a:spcBef>
              <a:spcAft>
                <a:spcPts val="0"/>
              </a:spcAft>
              <a:buClr>
                <a:schemeClr val="lt1"/>
              </a:buClr>
              <a:buSzPts val="1400"/>
              <a:buFont typeface="Roboto"/>
              <a:buChar char="■"/>
              <a:defRPr>
                <a:solidFill>
                  <a:schemeClr val="lt1"/>
                </a:solidFill>
                <a:latin typeface="Roboto"/>
                <a:ea typeface="Roboto"/>
                <a:cs typeface="Roboto"/>
                <a:sym typeface="Roboto"/>
              </a:defRPr>
            </a:lvl6pPr>
            <a:lvl7pPr indent="-317500" lvl="6" marL="3200400">
              <a:lnSpc>
                <a:spcPct val="115000"/>
              </a:lnSpc>
              <a:spcBef>
                <a:spcPts val="1600"/>
              </a:spcBef>
              <a:spcAft>
                <a:spcPts val="0"/>
              </a:spcAft>
              <a:buClr>
                <a:schemeClr val="lt1"/>
              </a:buClr>
              <a:buSzPts val="1400"/>
              <a:buFont typeface="Roboto"/>
              <a:buChar char="●"/>
              <a:defRPr>
                <a:solidFill>
                  <a:schemeClr val="lt1"/>
                </a:solidFill>
                <a:latin typeface="Roboto"/>
                <a:ea typeface="Roboto"/>
                <a:cs typeface="Roboto"/>
                <a:sym typeface="Roboto"/>
              </a:defRPr>
            </a:lvl7pPr>
            <a:lvl8pPr indent="-317500" lvl="7" marL="3657600">
              <a:lnSpc>
                <a:spcPct val="115000"/>
              </a:lnSpc>
              <a:spcBef>
                <a:spcPts val="1600"/>
              </a:spcBef>
              <a:spcAft>
                <a:spcPts val="0"/>
              </a:spcAft>
              <a:buClr>
                <a:schemeClr val="lt1"/>
              </a:buClr>
              <a:buSzPts val="1400"/>
              <a:buFont typeface="Roboto"/>
              <a:buChar char="○"/>
              <a:defRPr>
                <a:solidFill>
                  <a:schemeClr val="lt1"/>
                </a:solidFill>
                <a:latin typeface="Roboto"/>
                <a:ea typeface="Roboto"/>
                <a:cs typeface="Roboto"/>
                <a:sym typeface="Roboto"/>
              </a:defRPr>
            </a:lvl8pPr>
            <a:lvl9pPr indent="-317500" lvl="8" marL="4114800">
              <a:lnSpc>
                <a:spcPct val="115000"/>
              </a:lnSpc>
              <a:spcBef>
                <a:spcPts val="1600"/>
              </a:spcBef>
              <a:spcAft>
                <a:spcPts val="1600"/>
              </a:spcAft>
              <a:buClr>
                <a:schemeClr val="lt1"/>
              </a:buClr>
              <a:buSzPts val="1400"/>
              <a:buFont typeface="Roboto"/>
              <a:buChar char="■"/>
              <a:defRPr>
                <a:solidFill>
                  <a:schemeClr val="lt1"/>
                </a:solidFill>
                <a:latin typeface="Roboto"/>
                <a:ea typeface="Roboto"/>
                <a:cs typeface="Roboto"/>
                <a:sym typeface="Roboto"/>
              </a:defRPr>
            </a:lvl9pPr>
          </a:lstStyle>
          <a:p/>
        </p:txBody>
      </p:sp>
      <p:pic>
        <p:nvPicPr>
          <p:cNvPr id="8" name="Google Shape;8;p1"/>
          <p:cNvPicPr preferRelativeResize="0"/>
          <p:nvPr/>
        </p:nvPicPr>
        <p:blipFill>
          <a:blip r:embed="rId1">
            <a:alphaModFix/>
          </a:blip>
          <a:stretch>
            <a:fillRect/>
          </a:stretch>
        </p:blipFill>
        <p:spPr>
          <a:xfrm>
            <a:off x="7968174" y="4326475"/>
            <a:ext cx="1175825" cy="817025"/>
          </a:xfrm>
          <a:prstGeom prst="rect">
            <a:avLst/>
          </a:prstGeom>
          <a:noFill/>
          <a:ln>
            <a:noFill/>
          </a:ln>
        </p:spPr>
      </p:pic>
    </p:spTree>
  </p:cSld>
  <p:clrMap accent1="accent1" accent2="accent2" accent3="accent3" accent4="accent4" accent5="accent5" accent6="accent6" bg1="lt1" bg2="dk2" tx1="dk1" tx2="lt2" folHlink="folHlink" hlink="hlink"/>
  <p:sldLayoutIdLst>
    <p:sldLayoutId id="2147483648" r:id="rId2"/>
    <p:sldLayoutId id="2147483649" r:id="rId3"/>
    <p:sldLayoutId id="2147483650" r:id="rId4"/>
    <p:sldLayoutId id="2147483651" r:id="rId5"/>
    <p:sldLayoutId id="2147483652" r:id="rId6"/>
    <p:sldLayoutId id="2147483653" r:id="rId7"/>
    <p:sldLayoutId id="2147483654" r:id="rId8"/>
    <p:sldLayoutId id="2147483655" r:id="rId9"/>
    <p:sldLayoutId id="2147483656" r:id="rId10"/>
    <p:sldLayoutId id="2147483657"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2.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 Id="rId3" Type="http://schemas.openxmlformats.org/officeDocument/2006/relationships/hyperlink" Target="https://ctftime.org/" TargetMode="External"/><Relationship Id="rId4" Type="http://schemas.openxmlformats.org/officeDocument/2006/relationships/hyperlink" Target="https://github.com/apsdehal/awesome-ctf" TargetMode="Externa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3.xml"/><Relationship Id="rId3" Type="http://schemas.openxmlformats.org/officeDocument/2006/relationships/image" Target="../media/image6.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 Id="rId3" Type="http://schemas.openxmlformats.org/officeDocument/2006/relationships/image" Target="../media/image1.png"/><Relationship Id="rId4" Type="http://schemas.openxmlformats.org/officeDocument/2006/relationships/image" Target="../media/image5.jpg"/><Relationship Id="rId5" Type="http://schemas.openxmlformats.org/officeDocument/2006/relationships/image" Target="../media/image3.jpg"/><Relationship Id="rId6" Type="http://schemas.openxmlformats.org/officeDocument/2006/relationships/image" Target="../media/image8.png"/><Relationship Id="rId7" Type="http://schemas.openxmlformats.org/officeDocument/2006/relationships/image" Target="../media/image7.jp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 Id="rId3" Type="http://schemas.openxmlformats.org/officeDocument/2006/relationships/hyperlink" Target="https://demo.ctfd.io/" TargetMode="Externa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5" name="Shape 55"/>
        <p:cNvGrpSpPr/>
        <p:nvPr/>
      </p:nvGrpSpPr>
      <p:grpSpPr>
        <a:xfrm>
          <a:off x="0" y="0"/>
          <a:ext cx="0" cy="0"/>
          <a:chOff x="0" y="0"/>
          <a:chExt cx="0" cy="0"/>
        </a:xfrm>
      </p:grpSpPr>
      <p:sp>
        <p:nvSpPr>
          <p:cNvPr id="56" name="Google Shape;56;p12"/>
          <p:cNvSpPr txBox="1"/>
          <p:nvPr>
            <p:ph type="ctrTitle"/>
          </p:nvPr>
        </p:nvSpPr>
        <p:spPr>
          <a:xfrm>
            <a:off x="311708" y="744575"/>
            <a:ext cx="8520600" cy="2052600"/>
          </a:xfrm>
          <a:prstGeom prst="rect">
            <a:avLst/>
          </a:prstGeom>
        </p:spPr>
        <p:txBody>
          <a:bodyPr anchorCtr="0" anchor="b" bIns="91425" lIns="91425" spcFirstLastPara="1" rIns="91425" wrap="square" tIns="91425">
            <a:noAutofit/>
          </a:bodyPr>
          <a:lstStyle/>
          <a:p>
            <a:pPr indent="0" lvl="0" marL="0" rtl="0" algn="l">
              <a:spcBef>
                <a:spcPts val="0"/>
              </a:spcBef>
              <a:spcAft>
                <a:spcPts val="0"/>
              </a:spcAft>
              <a:buNone/>
            </a:pPr>
            <a:r>
              <a:rPr lang="en-GB" sz="4600"/>
              <a:t>Ethical Student Hackers</a:t>
            </a:r>
            <a:endParaRPr sz="4600"/>
          </a:p>
        </p:txBody>
      </p:sp>
      <p:sp>
        <p:nvSpPr>
          <p:cNvPr id="57" name="Google Shape;57;p12"/>
          <p:cNvSpPr txBox="1"/>
          <p:nvPr>
            <p:ph idx="1" type="subTitle"/>
          </p:nvPr>
        </p:nvSpPr>
        <p:spPr>
          <a:xfrm>
            <a:off x="311700" y="2834125"/>
            <a:ext cx="8520600" cy="7926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None/>
            </a:pPr>
            <a:r>
              <a:rPr lang="en-GB"/>
              <a:t>Making a CTF</a:t>
            </a:r>
            <a:endParaRPr/>
          </a:p>
        </p:txBody>
      </p:sp>
      <p:pic>
        <p:nvPicPr>
          <p:cNvPr id="58" name="Google Shape;58;p12"/>
          <p:cNvPicPr preferRelativeResize="0"/>
          <p:nvPr/>
        </p:nvPicPr>
        <p:blipFill>
          <a:blip r:embed="rId3">
            <a:alphaModFix/>
          </a:blip>
          <a:stretch>
            <a:fillRect/>
          </a:stretch>
        </p:blipFill>
        <p:spPr>
          <a:xfrm>
            <a:off x="3794975" y="317000"/>
            <a:ext cx="1554050" cy="1554050"/>
          </a:xfrm>
          <a:prstGeom prst="rect">
            <a:avLst/>
          </a:prstGeom>
          <a:noFill/>
          <a:ln>
            <a:noFill/>
          </a:ln>
        </p:spPr>
      </p:pic>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5" name="Shape 115"/>
        <p:cNvGrpSpPr/>
        <p:nvPr/>
      </p:nvGrpSpPr>
      <p:grpSpPr>
        <a:xfrm>
          <a:off x="0" y="0"/>
          <a:ext cx="0" cy="0"/>
          <a:chOff x="0" y="0"/>
          <a:chExt cx="0" cy="0"/>
        </a:xfrm>
      </p:grpSpPr>
      <p:sp>
        <p:nvSpPr>
          <p:cNvPr id="116" name="Google Shape;116;p21"/>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p>
            <a:pPr indent="-381000" lvl="0" marL="457200" rtl="0" algn="l">
              <a:spcBef>
                <a:spcPts val="0"/>
              </a:spcBef>
              <a:spcAft>
                <a:spcPts val="0"/>
              </a:spcAft>
              <a:buSzPts val="2400"/>
              <a:buChar char="●"/>
            </a:pPr>
            <a:r>
              <a:rPr lang="en-GB" sz="2400"/>
              <a:t>Work as a team</a:t>
            </a:r>
            <a:endParaRPr sz="2400"/>
          </a:p>
          <a:p>
            <a:pPr indent="-381000" lvl="0" marL="457200" rtl="0" algn="l">
              <a:spcBef>
                <a:spcPts val="0"/>
              </a:spcBef>
              <a:spcAft>
                <a:spcPts val="0"/>
              </a:spcAft>
              <a:buSzPts val="2400"/>
              <a:buChar char="●"/>
            </a:pPr>
            <a:r>
              <a:rPr lang="en-GB" sz="2400"/>
              <a:t>Try to be creative</a:t>
            </a:r>
            <a:endParaRPr sz="2400"/>
          </a:p>
          <a:p>
            <a:pPr indent="-381000" lvl="0" marL="457200" rtl="0" algn="l">
              <a:spcBef>
                <a:spcPts val="0"/>
              </a:spcBef>
              <a:spcAft>
                <a:spcPts val="0"/>
              </a:spcAft>
              <a:buSzPts val="2400"/>
              <a:buChar char="●"/>
            </a:pPr>
            <a:r>
              <a:rPr lang="en-GB" sz="2400"/>
              <a:t>Look at past CTFs for inspiration </a:t>
            </a:r>
            <a:r>
              <a:rPr lang="en-GB" sz="2400" u="sng">
                <a:solidFill>
                  <a:schemeClr val="hlink"/>
                </a:solidFill>
                <a:hlinkClick r:id="rId3"/>
              </a:rPr>
              <a:t>https://ctftime.org/</a:t>
            </a:r>
            <a:endParaRPr sz="2400"/>
          </a:p>
          <a:p>
            <a:pPr indent="-381000" lvl="0" marL="457200" rtl="0" algn="l">
              <a:spcBef>
                <a:spcPts val="0"/>
              </a:spcBef>
              <a:spcAft>
                <a:spcPts val="0"/>
              </a:spcAft>
              <a:buSzPts val="2400"/>
              <a:buChar char="●"/>
            </a:pPr>
            <a:r>
              <a:rPr lang="en-GB" sz="2400"/>
              <a:t>Look at tools available </a:t>
            </a:r>
            <a:r>
              <a:rPr lang="en-GB" sz="2400">
                <a:solidFill>
                  <a:schemeClr val="hlink"/>
                </a:solidFill>
                <a:uFill>
                  <a:noFill/>
                </a:uFill>
                <a:hlinkClick r:id="rId4"/>
              </a:rPr>
              <a:t>https://github.com/apsdehal/awesome-ctf</a:t>
            </a:r>
            <a:endParaRPr sz="2400"/>
          </a:p>
          <a:p>
            <a:pPr indent="-381000" lvl="0" marL="457200" rtl="0" algn="l">
              <a:spcBef>
                <a:spcPts val="0"/>
              </a:spcBef>
              <a:spcAft>
                <a:spcPts val="0"/>
              </a:spcAft>
              <a:buSzPts val="2400"/>
              <a:buChar char="●"/>
            </a:pPr>
            <a:r>
              <a:rPr lang="en-GB" sz="2400"/>
              <a:t>Don’t over complicate things (unless you are making a very, very hard challenge!)</a:t>
            </a:r>
            <a:endParaRPr sz="2400"/>
          </a:p>
        </p:txBody>
      </p:sp>
      <p:sp>
        <p:nvSpPr>
          <p:cNvPr id="117" name="Google Shape;117;p21"/>
          <p:cNvSpPr txBox="1"/>
          <p:nvPr>
            <p:ph type="title"/>
          </p:nvPr>
        </p:nvSpPr>
        <p:spPr>
          <a:xfrm>
            <a:off x="863250" y="95700"/>
            <a:ext cx="7417500" cy="5760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None/>
            </a:pPr>
            <a:r>
              <a:rPr lang="en-GB"/>
              <a:t>Write the challenges</a:t>
            </a:r>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1" name="Shape 121"/>
        <p:cNvGrpSpPr/>
        <p:nvPr/>
      </p:nvGrpSpPr>
      <p:grpSpPr>
        <a:xfrm>
          <a:off x="0" y="0"/>
          <a:ext cx="0" cy="0"/>
          <a:chOff x="0" y="0"/>
          <a:chExt cx="0" cy="0"/>
        </a:xfrm>
      </p:grpSpPr>
      <p:sp>
        <p:nvSpPr>
          <p:cNvPr id="122" name="Google Shape;122;p22"/>
          <p:cNvSpPr txBox="1"/>
          <p:nvPr>
            <p:ph idx="1" type="body"/>
          </p:nvPr>
        </p:nvSpPr>
        <p:spPr>
          <a:xfrm>
            <a:off x="311700" y="1152475"/>
            <a:ext cx="8520600" cy="3416400"/>
          </a:xfrm>
          <a:prstGeom prst="rect">
            <a:avLst/>
          </a:prstGeom>
        </p:spPr>
        <p:txBody>
          <a:bodyPr anchorCtr="0" anchor="ctr" bIns="91425" lIns="91425" spcFirstLastPara="1" rIns="91425" wrap="square" tIns="91425">
            <a:noAutofit/>
          </a:bodyPr>
          <a:lstStyle/>
          <a:p>
            <a:pPr indent="0" lvl="0" marL="0" rtl="0" algn="ctr">
              <a:spcBef>
                <a:spcPts val="0"/>
              </a:spcBef>
              <a:spcAft>
                <a:spcPts val="0"/>
              </a:spcAft>
              <a:buNone/>
            </a:pPr>
            <a:r>
              <a:rPr lang="en-GB" sz="2400"/>
              <a:t>Set up CTFd</a:t>
            </a:r>
            <a:endParaRPr sz="2400"/>
          </a:p>
          <a:p>
            <a:pPr indent="0" lvl="0" marL="0" rtl="0" algn="ctr">
              <a:spcBef>
                <a:spcPts val="1600"/>
              </a:spcBef>
              <a:spcAft>
                <a:spcPts val="0"/>
              </a:spcAft>
              <a:buNone/>
            </a:pPr>
            <a:r>
              <a:rPr lang="en-GB" sz="2400"/>
              <a:t>Create a couple of challenges</a:t>
            </a:r>
            <a:endParaRPr sz="2400"/>
          </a:p>
          <a:p>
            <a:pPr indent="0" lvl="0" marL="0" rtl="0" algn="ctr">
              <a:spcBef>
                <a:spcPts val="1600"/>
              </a:spcBef>
              <a:spcAft>
                <a:spcPts val="1600"/>
              </a:spcAft>
              <a:buNone/>
            </a:pPr>
            <a:r>
              <a:rPr lang="en-GB" sz="2400"/>
              <a:t>Challenge for you to solve</a:t>
            </a:r>
            <a:endParaRPr sz="2400"/>
          </a:p>
        </p:txBody>
      </p:sp>
      <p:sp>
        <p:nvSpPr>
          <p:cNvPr id="123" name="Google Shape;123;p22"/>
          <p:cNvSpPr txBox="1"/>
          <p:nvPr>
            <p:ph type="title"/>
          </p:nvPr>
        </p:nvSpPr>
        <p:spPr>
          <a:xfrm>
            <a:off x="863250" y="95700"/>
            <a:ext cx="7417500" cy="5760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None/>
            </a:pPr>
            <a:r>
              <a:rPr lang="en-GB"/>
              <a:t>Making a basic CTF</a:t>
            </a:r>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7" name="Shape 127"/>
        <p:cNvGrpSpPr/>
        <p:nvPr/>
      </p:nvGrpSpPr>
      <p:grpSpPr>
        <a:xfrm>
          <a:off x="0" y="0"/>
          <a:ext cx="0" cy="0"/>
          <a:chOff x="0" y="0"/>
          <a:chExt cx="0" cy="0"/>
        </a:xfrm>
      </p:grpSpPr>
      <p:sp>
        <p:nvSpPr>
          <p:cNvPr id="128" name="Google Shape;128;p23"/>
          <p:cNvSpPr txBox="1"/>
          <p:nvPr>
            <p:ph type="title"/>
          </p:nvPr>
        </p:nvSpPr>
        <p:spPr>
          <a:xfrm>
            <a:off x="265500" y="238625"/>
            <a:ext cx="4115700" cy="2476800"/>
          </a:xfrm>
          <a:prstGeom prst="rect">
            <a:avLst/>
          </a:prstGeom>
        </p:spPr>
        <p:txBody>
          <a:bodyPr anchorCtr="0" anchor="b" bIns="91425" lIns="91425" spcFirstLastPara="1" rIns="91425" wrap="square" tIns="91425">
            <a:noAutofit/>
          </a:bodyPr>
          <a:lstStyle/>
          <a:p>
            <a:pPr indent="0" lvl="0" marL="0" rtl="0" algn="ctr">
              <a:spcBef>
                <a:spcPts val="0"/>
              </a:spcBef>
              <a:spcAft>
                <a:spcPts val="0"/>
              </a:spcAft>
              <a:buNone/>
            </a:pPr>
            <a:r>
              <a:rPr lang="en-GB"/>
              <a:t>Upcoming Sessions</a:t>
            </a:r>
            <a:endParaRPr/>
          </a:p>
        </p:txBody>
      </p:sp>
      <p:sp>
        <p:nvSpPr>
          <p:cNvPr id="129" name="Google Shape;129;p23"/>
          <p:cNvSpPr txBox="1"/>
          <p:nvPr>
            <p:ph idx="1" type="subTitle"/>
          </p:nvPr>
        </p:nvSpPr>
        <p:spPr>
          <a:xfrm>
            <a:off x="265500" y="2803075"/>
            <a:ext cx="4045200" cy="12351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None/>
            </a:pPr>
            <a:r>
              <a:rPr lang="en-GB"/>
              <a:t>What’s up next?</a:t>
            </a:r>
            <a:endParaRPr/>
          </a:p>
          <a:p>
            <a:pPr indent="0" lvl="0" marL="0" rtl="0" algn="ctr">
              <a:spcBef>
                <a:spcPts val="0"/>
              </a:spcBef>
              <a:spcAft>
                <a:spcPts val="0"/>
              </a:spcAft>
              <a:buNone/>
            </a:pPr>
            <a:r>
              <a:rPr lang="en-GB" sz="1900">
                <a:solidFill>
                  <a:srgbClr val="EB3C68"/>
                </a:solidFill>
              </a:rPr>
              <a:t>www.shefesh.com/sessions</a:t>
            </a:r>
            <a:endParaRPr sz="1900">
              <a:solidFill>
                <a:srgbClr val="EB3C68"/>
              </a:solidFill>
            </a:endParaRPr>
          </a:p>
        </p:txBody>
      </p:sp>
      <p:sp>
        <p:nvSpPr>
          <p:cNvPr id="130" name="Google Shape;130;p23"/>
          <p:cNvSpPr txBox="1"/>
          <p:nvPr>
            <p:ph idx="2" type="body"/>
          </p:nvPr>
        </p:nvSpPr>
        <p:spPr>
          <a:xfrm>
            <a:off x="4939500" y="724075"/>
            <a:ext cx="3837000" cy="3695100"/>
          </a:xfrm>
          <a:prstGeom prst="rect">
            <a:avLst/>
          </a:prstGeom>
        </p:spPr>
        <p:txBody>
          <a:bodyPr anchorCtr="0" anchor="ctr" bIns="91425" lIns="91425" spcFirstLastPara="1" rIns="91425" wrap="square" tIns="91425">
            <a:noAutofit/>
          </a:bodyPr>
          <a:lstStyle/>
          <a:p>
            <a:pPr indent="0" lvl="0" marL="0" rtl="0" algn="l">
              <a:spcBef>
                <a:spcPts val="0"/>
              </a:spcBef>
              <a:spcAft>
                <a:spcPts val="0"/>
              </a:spcAft>
              <a:buClr>
                <a:schemeClr val="dk1"/>
              </a:buClr>
              <a:buSzPts val="1100"/>
              <a:buFont typeface="Arial"/>
              <a:buNone/>
            </a:pPr>
            <a:r>
              <a:rPr lang="en-GB"/>
              <a:t>15th March - Web App Hacking</a:t>
            </a:r>
            <a:endParaRPr/>
          </a:p>
          <a:p>
            <a:pPr indent="0" lvl="0" marL="0" rtl="0" algn="l">
              <a:spcBef>
                <a:spcPts val="1600"/>
              </a:spcBef>
              <a:spcAft>
                <a:spcPts val="0"/>
              </a:spcAft>
              <a:buClr>
                <a:schemeClr val="dk1"/>
              </a:buClr>
              <a:buSzPts val="1100"/>
              <a:buFont typeface="Arial"/>
              <a:buNone/>
            </a:pPr>
            <a:r>
              <a:rPr lang="en-GB"/>
              <a:t>22nd March - HTB Walkthrough</a:t>
            </a:r>
            <a:endParaRPr/>
          </a:p>
          <a:p>
            <a:pPr indent="0" lvl="0" marL="0" rtl="0" algn="l">
              <a:spcBef>
                <a:spcPts val="1600"/>
              </a:spcBef>
              <a:spcAft>
                <a:spcPts val="1600"/>
              </a:spcAft>
              <a:buClr>
                <a:schemeClr val="dk1"/>
              </a:buClr>
              <a:buSzPts val="1100"/>
              <a:buFont typeface="Arial"/>
              <a:buNone/>
            </a:pPr>
            <a:r>
              <a:rPr lang="en-GB"/>
              <a:t>Easter Break</a:t>
            </a:r>
            <a:endParaRP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4" name="Shape 134"/>
        <p:cNvGrpSpPr/>
        <p:nvPr/>
      </p:nvGrpSpPr>
      <p:grpSpPr>
        <a:xfrm>
          <a:off x="0" y="0"/>
          <a:ext cx="0" cy="0"/>
          <a:chOff x="0" y="0"/>
          <a:chExt cx="0" cy="0"/>
        </a:xfrm>
      </p:grpSpPr>
      <p:sp>
        <p:nvSpPr>
          <p:cNvPr id="135" name="Google Shape;135;p24"/>
          <p:cNvSpPr txBox="1"/>
          <p:nvPr>
            <p:ph type="title"/>
          </p:nvPr>
        </p:nvSpPr>
        <p:spPr>
          <a:xfrm>
            <a:off x="863250" y="95700"/>
            <a:ext cx="7417500" cy="5760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None/>
            </a:pPr>
            <a:r>
              <a:rPr lang="en-GB"/>
              <a:t>Any Questions?</a:t>
            </a:r>
            <a:endParaRPr/>
          </a:p>
        </p:txBody>
      </p:sp>
      <p:sp>
        <p:nvSpPr>
          <p:cNvPr id="136" name="Google Shape;136;p24"/>
          <p:cNvSpPr txBox="1"/>
          <p:nvPr/>
        </p:nvSpPr>
        <p:spPr>
          <a:xfrm>
            <a:off x="2740350" y="4208475"/>
            <a:ext cx="3663300" cy="5760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None/>
            </a:pPr>
            <a:r>
              <a:rPr lang="en-GB" sz="2300">
                <a:solidFill>
                  <a:srgbClr val="EB3C68"/>
                </a:solidFill>
                <a:latin typeface="Roboto"/>
                <a:ea typeface="Roboto"/>
                <a:cs typeface="Roboto"/>
                <a:sym typeface="Roboto"/>
              </a:rPr>
              <a:t>www.shefesh.com</a:t>
            </a:r>
            <a:endParaRPr sz="2300">
              <a:solidFill>
                <a:srgbClr val="EB3C68"/>
              </a:solidFill>
              <a:latin typeface="Roboto"/>
              <a:ea typeface="Roboto"/>
              <a:cs typeface="Roboto"/>
              <a:sym typeface="Roboto"/>
            </a:endParaRPr>
          </a:p>
          <a:p>
            <a:pPr indent="0" lvl="0" marL="0" rtl="0" algn="ctr">
              <a:spcBef>
                <a:spcPts val="0"/>
              </a:spcBef>
              <a:spcAft>
                <a:spcPts val="0"/>
              </a:spcAft>
              <a:buNone/>
            </a:pPr>
            <a:r>
              <a:rPr lang="en-GB" sz="1800">
                <a:solidFill>
                  <a:schemeClr val="lt1"/>
                </a:solidFill>
                <a:latin typeface="Roboto"/>
                <a:ea typeface="Roboto"/>
                <a:cs typeface="Roboto"/>
                <a:sym typeface="Roboto"/>
              </a:rPr>
              <a:t>Thanks for coming!</a:t>
            </a:r>
            <a:endParaRPr sz="1800">
              <a:solidFill>
                <a:schemeClr val="lt1"/>
              </a:solidFill>
              <a:latin typeface="Roboto"/>
              <a:ea typeface="Roboto"/>
              <a:cs typeface="Roboto"/>
              <a:sym typeface="Roboto"/>
            </a:endParaRPr>
          </a:p>
        </p:txBody>
      </p:sp>
      <p:pic>
        <p:nvPicPr>
          <p:cNvPr id="137" name="Google Shape;137;p24"/>
          <p:cNvPicPr preferRelativeResize="0"/>
          <p:nvPr/>
        </p:nvPicPr>
        <p:blipFill>
          <a:blip r:embed="rId3">
            <a:alphaModFix/>
          </a:blip>
          <a:stretch>
            <a:fillRect/>
          </a:stretch>
        </p:blipFill>
        <p:spPr>
          <a:xfrm>
            <a:off x="3225075" y="1285325"/>
            <a:ext cx="2693850" cy="2699606"/>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2" name="Shape 62"/>
        <p:cNvGrpSpPr/>
        <p:nvPr/>
      </p:nvGrpSpPr>
      <p:grpSpPr>
        <a:xfrm>
          <a:off x="0" y="0"/>
          <a:ext cx="0" cy="0"/>
          <a:chOff x="0" y="0"/>
          <a:chExt cx="0" cy="0"/>
        </a:xfrm>
      </p:grpSpPr>
      <p:sp>
        <p:nvSpPr>
          <p:cNvPr id="63" name="Google Shape;63;p13"/>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p>
            <a:pPr indent="-317500" lvl="0" marL="457200" rtl="0" algn="l">
              <a:spcBef>
                <a:spcPts val="0"/>
              </a:spcBef>
              <a:spcAft>
                <a:spcPts val="0"/>
              </a:spcAft>
              <a:buSzPts val="1400"/>
              <a:buChar char="●"/>
            </a:pPr>
            <a:r>
              <a:rPr lang="en-GB"/>
              <a:t>The skills taught in these sessions allow identification and exploitation of security vulnerabilities in systems. We strive to give you a place to practice legally, and can point you to other places to practice. These skills should not be used on systems where you do not have explicit permission from the owner of the system. It is </a:t>
            </a:r>
            <a:r>
              <a:rPr lang="en-GB" u="sng">
                <a:solidFill>
                  <a:srgbClr val="EB3C68"/>
                </a:solidFill>
              </a:rPr>
              <a:t>VERY</a:t>
            </a:r>
            <a:r>
              <a:rPr lang="en-GB"/>
              <a:t> easy to end up in breach of relevant laws, and we can accept no responsibility for anything you do with the skills learnt here. </a:t>
            </a:r>
            <a:br>
              <a:rPr lang="en-GB"/>
            </a:br>
            <a:endParaRPr/>
          </a:p>
          <a:p>
            <a:pPr indent="-317500" lvl="0" marL="457200" rtl="0" algn="l">
              <a:spcBef>
                <a:spcPts val="0"/>
              </a:spcBef>
              <a:spcAft>
                <a:spcPts val="0"/>
              </a:spcAft>
              <a:buSzPts val="1400"/>
              <a:buChar char="●"/>
            </a:pPr>
            <a:r>
              <a:rPr lang="en-GB"/>
              <a:t>If we have reason to believe that you are utilising these skills against systems where you are not authorised you will be banned from our events, and if necessary the relevant authorities will be alerted. </a:t>
            </a:r>
            <a:br>
              <a:rPr lang="en-GB"/>
            </a:br>
            <a:endParaRPr/>
          </a:p>
          <a:p>
            <a:pPr indent="-317500" lvl="0" marL="457200" rtl="0" algn="l">
              <a:spcBef>
                <a:spcPts val="0"/>
              </a:spcBef>
              <a:spcAft>
                <a:spcPts val="0"/>
              </a:spcAft>
              <a:buSzPts val="1400"/>
              <a:buChar char="●"/>
            </a:pPr>
            <a:r>
              <a:rPr lang="en-GB"/>
              <a:t>Remember, if you have any doubts as to if something is legal or authorised, just don't do it until you are able to confirm you are allowed to.</a:t>
            </a:r>
            <a:endParaRPr/>
          </a:p>
          <a:p>
            <a:pPr indent="0" lvl="0" marL="0" rtl="0" algn="l">
              <a:spcBef>
                <a:spcPts val="1600"/>
              </a:spcBef>
              <a:spcAft>
                <a:spcPts val="0"/>
              </a:spcAft>
              <a:buClr>
                <a:schemeClr val="dk1"/>
              </a:buClr>
              <a:buSzPts val="1100"/>
              <a:buFont typeface="Arial"/>
              <a:buNone/>
            </a:pPr>
            <a:r>
              <a:t/>
            </a:r>
            <a:endParaRPr/>
          </a:p>
          <a:p>
            <a:pPr indent="0" lvl="0" marL="0" rtl="0" algn="l">
              <a:spcBef>
                <a:spcPts val="1600"/>
              </a:spcBef>
              <a:spcAft>
                <a:spcPts val="1600"/>
              </a:spcAft>
              <a:buNone/>
            </a:pPr>
            <a:r>
              <a:t/>
            </a:r>
            <a:endParaRPr/>
          </a:p>
        </p:txBody>
      </p:sp>
      <p:sp>
        <p:nvSpPr>
          <p:cNvPr id="64" name="Google Shape;64;p13"/>
          <p:cNvSpPr txBox="1"/>
          <p:nvPr>
            <p:ph type="title"/>
          </p:nvPr>
        </p:nvSpPr>
        <p:spPr>
          <a:xfrm>
            <a:off x="863250" y="95700"/>
            <a:ext cx="7417500" cy="5760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None/>
            </a:pPr>
            <a:r>
              <a:rPr lang="en-GB"/>
              <a:t>The Legal Bit</a:t>
            </a:r>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8" name="Shape 68"/>
        <p:cNvGrpSpPr/>
        <p:nvPr/>
      </p:nvGrpSpPr>
      <p:grpSpPr>
        <a:xfrm>
          <a:off x="0" y="0"/>
          <a:ext cx="0" cy="0"/>
          <a:chOff x="0" y="0"/>
          <a:chExt cx="0" cy="0"/>
        </a:xfrm>
      </p:grpSpPr>
      <p:sp>
        <p:nvSpPr>
          <p:cNvPr id="69" name="Google Shape;69;p14"/>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p>
            <a:pPr indent="-317500" lvl="0" marL="457200" rtl="0" algn="l">
              <a:spcBef>
                <a:spcPts val="0"/>
              </a:spcBef>
              <a:spcAft>
                <a:spcPts val="0"/>
              </a:spcAft>
              <a:buSzPts val="1400"/>
              <a:buChar char="●"/>
            </a:pPr>
            <a:r>
              <a:rPr lang="en-GB"/>
              <a:t>Before proceeding past this point you must read and agree to our Code of Conduct - this is a requirement from the University for us to operate as a society. </a:t>
            </a:r>
            <a:br>
              <a:rPr lang="en-GB"/>
            </a:br>
            <a:endParaRPr/>
          </a:p>
          <a:p>
            <a:pPr indent="-317500" lvl="0" marL="457200" rtl="0" algn="l">
              <a:spcBef>
                <a:spcPts val="0"/>
              </a:spcBef>
              <a:spcAft>
                <a:spcPts val="0"/>
              </a:spcAft>
              <a:buSzPts val="1400"/>
              <a:buChar char="●"/>
            </a:pPr>
            <a:r>
              <a:rPr lang="en-GB"/>
              <a:t>If you have any doubts or need anything clarified, please ask a member of the committee.</a:t>
            </a:r>
            <a:br>
              <a:rPr lang="en-GB"/>
            </a:br>
            <a:endParaRPr/>
          </a:p>
          <a:p>
            <a:pPr indent="-317500" lvl="0" marL="457200" rtl="0" algn="l">
              <a:spcBef>
                <a:spcPts val="0"/>
              </a:spcBef>
              <a:spcAft>
                <a:spcPts val="0"/>
              </a:spcAft>
              <a:buSzPts val="1400"/>
              <a:buChar char="●"/>
            </a:pPr>
            <a:r>
              <a:rPr lang="en-GB"/>
              <a:t>Breaching the Code of Conduct = immediate ejection and further consequences.</a:t>
            </a:r>
            <a:br>
              <a:rPr lang="en-GB"/>
            </a:br>
            <a:endParaRPr/>
          </a:p>
          <a:p>
            <a:pPr indent="-317500" lvl="0" marL="457200" rtl="0" algn="l">
              <a:spcBef>
                <a:spcPts val="0"/>
              </a:spcBef>
              <a:spcAft>
                <a:spcPts val="0"/>
              </a:spcAft>
              <a:buSzPts val="1400"/>
              <a:buChar char="●"/>
            </a:pPr>
            <a:r>
              <a:rPr lang="en-GB"/>
              <a:t>Code of Conduct can be found at </a:t>
            </a:r>
            <a:r>
              <a:rPr lang="en-GB">
                <a:solidFill>
                  <a:srgbClr val="EB3C68"/>
                </a:solidFill>
              </a:rPr>
              <a:t>https://shefesh.com/downloads/SESH%20Code%20of%20Conduct.pdf</a:t>
            </a:r>
            <a:endParaRPr/>
          </a:p>
          <a:p>
            <a:pPr indent="0" lvl="0" marL="0" rtl="0" algn="l">
              <a:spcBef>
                <a:spcPts val="1600"/>
              </a:spcBef>
              <a:spcAft>
                <a:spcPts val="1600"/>
              </a:spcAft>
              <a:buNone/>
            </a:pPr>
            <a:r>
              <a:t/>
            </a:r>
            <a:endParaRPr/>
          </a:p>
        </p:txBody>
      </p:sp>
      <p:sp>
        <p:nvSpPr>
          <p:cNvPr id="70" name="Google Shape;70;p14"/>
          <p:cNvSpPr txBox="1"/>
          <p:nvPr>
            <p:ph type="title"/>
          </p:nvPr>
        </p:nvSpPr>
        <p:spPr>
          <a:xfrm>
            <a:off x="863250" y="95700"/>
            <a:ext cx="7417500" cy="5760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None/>
            </a:pPr>
            <a:r>
              <a:rPr lang="en-GB"/>
              <a:t>Code of Conduct</a:t>
            </a:r>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4" name="Shape 74"/>
        <p:cNvGrpSpPr/>
        <p:nvPr/>
      </p:nvGrpSpPr>
      <p:grpSpPr>
        <a:xfrm>
          <a:off x="0" y="0"/>
          <a:ext cx="0" cy="0"/>
          <a:chOff x="0" y="0"/>
          <a:chExt cx="0" cy="0"/>
        </a:xfrm>
      </p:grpSpPr>
      <p:sp>
        <p:nvSpPr>
          <p:cNvPr id="75" name="Google Shape;75;p15"/>
          <p:cNvSpPr txBox="1"/>
          <p:nvPr>
            <p:ph type="title"/>
          </p:nvPr>
        </p:nvSpPr>
        <p:spPr>
          <a:xfrm>
            <a:off x="863250" y="95700"/>
            <a:ext cx="7417500" cy="5760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None/>
            </a:pPr>
            <a:r>
              <a:rPr lang="en-GB"/>
              <a:t>What is a CTF?</a:t>
            </a:r>
            <a:endParaRPr b="1">
              <a:latin typeface="Roboto Mono"/>
              <a:ea typeface="Roboto Mono"/>
              <a:cs typeface="Roboto Mono"/>
              <a:sym typeface="Roboto Mono"/>
            </a:endParaRPr>
          </a:p>
        </p:txBody>
      </p:sp>
      <p:sp>
        <p:nvSpPr>
          <p:cNvPr id="76" name="Google Shape;76;p15"/>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None/>
            </a:pPr>
            <a:r>
              <a:rPr lang="en-GB" sz="2800"/>
              <a:t>CAPTURE THE FLAG</a:t>
            </a:r>
            <a:endParaRPr sz="2800"/>
          </a:p>
          <a:p>
            <a:pPr indent="0" lvl="0" marL="0" rtl="0" algn="l">
              <a:spcBef>
                <a:spcPts val="1600"/>
              </a:spcBef>
              <a:spcAft>
                <a:spcPts val="0"/>
              </a:spcAft>
              <a:buNone/>
            </a:pPr>
            <a:r>
              <a:rPr lang="en-GB" sz="1800"/>
              <a:t>Attack defend - Teams compete to keep their systems running by defending their infrastructure and attacking other teams.</a:t>
            </a:r>
            <a:endParaRPr sz="1800"/>
          </a:p>
          <a:p>
            <a:pPr indent="0" lvl="0" marL="0" rtl="0" algn="l">
              <a:spcBef>
                <a:spcPts val="1600"/>
              </a:spcBef>
              <a:spcAft>
                <a:spcPts val="0"/>
              </a:spcAft>
              <a:buNone/>
            </a:pPr>
            <a:r>
              <a:t/>
            </a:r>
            <a:endParaRPr sz="1800"/>
          </a:p>
          <a:p>
            <a:pPr indent="0" lvl="0" marL="0" rtl="0" algn="l">
              <a:spcBef>
                <a:spcPts val="1600"/>
              </a:spcBef>
              <a:spcAft>
                <a:spcPts val="1600"/>
              </a:spcAft>
              <a:buNone/>
            </a:pPr>
            <a:r>
              <a:rPr lang="en-GB" sz="1800"/>
              <a:t>Jeopardy style - Lots of different challenges of varying topics and difficulties. Teams compete to get the most points and top the leaderboard.</a:t>
            </a:r>
            <a:endParaRPr sz="1800"/>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0" name="Shape 80"/>
        <p:cNvGrpSpPr/>
        <p:nvPr/>
      </p:nvGrpSpPr>
      <p:grpSpPr>
        <a:xfrm>
          <a:off x="0" y="0"/>
          <a:ext cx="0" cy="0"/>
          <a:chOff x="0" y="0"/>
          <a:chExt cx="0" cy="0"/>
        </a:xfrm>
      </p:grpSpPr>
      <p:sp>
        <p:nvSpPr>
          <p:cNvPr id="81" name="Google Shape;81;p16"/>
          <p:cNvSpPr txBox="1"/>
          <p:nvPr>
            <p:ph type="title"/>
          </p:nvPr>
        </p:nvSpPr>
        <p:spPr>
          <a:xfrm>
            <a:off x="863250" y="95700"/>
            <a:ext cx="7417500" cy="5760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None/>
            </a:pPr>
            <a:r>
              <a:rPr lang="en-GB"/>
              <a:t>Jeopardy Style - Key Components</a:t>
            </a:r>
            <a:endParaRPr b="1">
              <a:latin typeface="Roboto Mono"/>
              <a:ea typeface="Roboto Mono"/>
              <a:cs typeface="Roboto Mono"/>
              <a:sym typeface="Roboto Mono"/>
            </a:endParaRPr>
          </a:p>
        </p:txBody>
      </p:sp>
      <p:sp>
        <p:nvSpPr>
          <p:cNvPr id="82" name="Google Shape;82;p16"/>
          <p:cNvSpPr txBox="1"/>
          <p:nvPr>
            <p:ph idx="1" type="body"/>
          </p:nvPr>
        </p:nvSpPr>
        <p:spPr>
          <a:xfrm>
            <a:off x="311700" y="1304875"/>
            <a:ext cx="8520600" cy="3416400"/>
          </a:xfrm>
          <a:prstGeom prst="rect">
            <a:avLst/>
          </a:prstGeom>
        </p:spPr>
        <p:txBody>
          <a:bodyPr anchorCtr="0" anchor="ctr" bIns="91425" lIns="91425" spcFirstLastPara="1" rIns="91425" wrap="square" tIns="91425">
            <a:noAutofit/>
          </a:bodyPr>
          <a:lstStyle/>
          <a:p>
            <a:pPr indent="-381000" lvl="0" marL="457200" rtl="0" algn="ctr">
              <a:lnSpc>
                <a:spcPct val="175000"/>
              </a:lnSpc>
              <a:spcBef>
                <a:spcPts val="0"/>
              </a:spcBef>
              <a:spcAft>
                <a:spcPts val="0"/>
              </a:spcAft>
              <a:buSzPts val="2400"/>
              <a:buChar char="●"/>
            </a:pPr>
            <a:r>
              <a:rPr lang="en-GB" sz="2400"/>
              <a:t>Know your audience</a:t>
            </a:r>
            <a:endParaRPr sz="2400"/>
          </a:p>
          <a:p>
            <a:pPr indent="-381000" lvl="0" marL="457200" rtl="0" algn="ctr">
              <a:lnSpc>
                <a:spcPct val="175000"/>
              </a:lnSpc>
              <a:spcBef>
                <a:spcPts val="0"/>
              </a:spcBef>
              <a:spcAft>
                <a:spcPts val="0"/>
              </a:spcAft>
              <a:buSzPts val="2400"/>
              <a:buChar char="●"/>
            </a:pPr>
            <a:r>
              <a:rPr lang="en-GB" sz="2400"/>
              <a:t>Select challenge categories</a:t>
            </a:r>
            <a:endParaRPr sz="2400"/>
          </a:p>
          <a:p>
            <a:pPr indent="-381000" lvl="0" marL="457200" rtl="0" algn="ctr">
              <a:lnSpc>
                <a:spcPct val="175000"/>
              </a:lnSpc>
              <a:spcBef>
                <a:spcPts val="0"/>
              </a:spcBef>
              <a:spcAft>
                <a:spcPts val="0"/>
              </a:spcAft>
              <a:buSzPts val="2400"/>
              <a:buChar char="●"/>
            </a:pPr>
            <a:r>
              <a:rPr lang="en-GB" sz="2400"/>
              <a:t>Select a theme (optional but fun!)</a:t>
            </a:r>
            <a:endParaRPr sz="2400"/>
          </a:p>
          <a:p>
            <a:pPr indent="-381000" lvl="0" marL="457200" rtl="0" algn="ctr">
              <a:lnSpc>
                <a:spcPct val="175000"/>
              </a:lnSpc>
              <a:spcBef>
                <a:spcPts val="0"/>
              </a:spcBef>
              <a:spcAft>
                <a:spcPts val="0"/>
              </a:spcAft>
              <a:buSzPts val="2400"/>
              <a:buChar char="●"/>
            </a:pPr>
            <a:r>
              <a:rPr lang="en-GB" sz="2400"/>
              <a:t>Choose a framework to use</a:t>
            </a:r>
            <a:endParaRPr sz="2400"/>
          </a:p>
          <a:p>
            <a:pPr indent="-381000" lvl="0" marL="457200" rtl="0" algn="ctr">
              <a:lnSpc>
                <a:spcPct val="175000"/>
              </a:lnSpc>
              <a:spcBef>
                <a:spcPts val="0"/>
              </a:spcBef>
              <a:spcAft>
                <a:spcPts val="0"/>
              </a:spcAft>
              <a:buSzPts val="2400"/>
              <a:buChar char="●"/>
            </a:pPr>
            <a:r>
              <a:rPr lang="en-GB" sz="2400"/>
              <a:t>Write the challenges</a:t>
            </a:r>
            <a:endParaRPr sz="2800"/>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6" name="Shape 86"/>
        <p:cNvGrpSpPr/>
        <p:nvPr/>
      </p:nvGrpSpPr>
      <p:grpSpPr>
        <a:xfrm>
          <a:off x="0" y="0"/>
          <a:ext cx="0" cy="0"/>
          <a:chOff x="0" y="0"/>
          <a:chExt cx="0" cy="0"/>
        </a:xfrm>
      </p:grpSpPr>
      <p:sp>
        <p:nvSpPr>
          <p:cNvPr id="87" name="Google Shape;87;p17"/>
          <p:cNvSpPr txBox="1"/>
          <p:nvPr>
            <p:ph idx="1" type="body"/>
          </p:nvPr>
        </p:nvSpPr>
        <p:spPr>
          <a:xfrm>
            <a:off x="311700" y="1000075"/>
            <a:ext cx="8520600" cy="34164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GB" sz="2400"/>
              <a:t>Who are they? </a:t>
            </a:r>
            <a:r>
              <a:rPr lang="en-GB" sz="2400">
                <a:solidFill>
                  <a:srgbClr val="EB3C68"/>
                </a:solidFill>
              </a:rPr>
              <a:t>Students, professionals, beginners…</a:t>
            </a:r>
            <a:endParaRPr sz="2400">
              <a:solidFill>
                <a:srgbClr val="EB3C68"/>
              </a:solidFill>
            </a:endParaRPr>
          </a:p>
          <a:p>
            <a:pPr indent="0" lvl="0" marL="0" rtl="0" algn="l">
              <a:spcBef>
                <a:spcPts val="1600"/>
              </a:spcBef>
              <a:spcAft>
                <a:spcPts val="0"/>
              </a:spcAft>
              <a:buNone/>
            </a:pPr>
            <a:r>
              <a:rPr lang="en-GB" sz="2400">
                <a:solidFill>
                  <a:srgbClr val="FFFFFF"/>
                </a:solidFill>
              </a:rPr>
              <a:t>What do you want out of your ctf? </a:t>
            </a:r>
            <a:r>
              <a:rPr lang="en-GB" sz="2400">
                <a:solidFill>
                  <a:srgbClr val="09CECE"/>
                </a:solidFill>
              </a:rPr>
              <a:t>Just for fun, recruitment stage…</a:t>
            </a:r>
            <a:endParaRPr sz="2400">
              <a:solidFill>
                <a:srgbClr val="09CECE"/>
              </a:solidFill>
            </a:endParaRPr>
          </a:p>
          <a:p>
            <a:pPr indent="0" lvl="0" marL="0" rtl="0" algn="l">
              <a:spcBef>
                <a:spcPts val="1600"/>
              </a:spcBef>
              <a:spcAft>
                <a:spcPts val="0"/>
              </a:spcAft>
              <a:buNone/>
            </a:pPr>
            <a:r>
              <a:rPr lang="en-GB" sz="2400">
                <a:solidFill>
                  <a:srgbClr val="FFFFFF"/>
                </a:solidFill>
              </a:rPr>
              <a:t>What technology will they have available? </a:t>
            </a:r>
            <a:r>
              <a:rPr lang="en-GB" sz="2400">
                <a:solidFill>
                  <a:srgbClr val="EB3C68"/>
                </a:solidFill>
              </a:rPr>
              <a:t>Cost of tools, specs of laptops…</a:t>
            </a:r>
            <a:endParaRPr sz="2400">
              <a:solidFill>
                <a:srgbClr val="FFFFFF"/>
              </a:solidFill>
            </a:endParaRPr>
          </a:p>
          <a:p>
            <a:pPr indent="0" lvl="0" marL="0" rtl="0" algn="l">
              <a:spcBef>
                <a:spcPts val="1600"/>
              </a:spcBef>
              <a:spcAft>
                <a:spcPts val="0"/>
              </a:spcAft>
              <a:buClr>
                <a:schemeClr val="dk1"/>
              </a:buClr>
              <a:buSzPts val="1100"/>
              <a:buFont typeface="Arial"/>
              <a:buNone/>
            </a:pPr>
            <a:r>
              <a:rPr lang="en-GB" sz="2400">
                <a:solidFill>
                  <a:srgbClr val="FFFFFF"/>
                </a:solidFill>
              </a:rPr>
              <a:t>Where will the CTF take place? </a:t>
            </a:r>
            <a:r>
              <a:rPr lang="en-GB" sz="2400">
                <a:solidFill>
                  <a:srgbClr val="09CECE"/>
                </a:solidFill>
              </a:rPr>
              <a:t>Online, in person...</a:t>
            </a:r>
            <a:endParaRPr sz="2400">
              <a:solidFill>
                <a:srgbClr val="EB3C68"/>
              </a:solidFill>
            </a:endParaRPr>
          </a:p>
          <a:p>
            <a:pPr indent="0" lvl="0" marL="0" rtl="0" algn="l">
              <a:spcBef>
                <a:spcPts val="1600"/>
              </a:spcBef>
              <a:spcAft>
                <a:spcPts val="1600"/>
              </a:spcAft>
              <a:buNone/>
            </a:pPr>
            <a:r>
              <a:rPr lang="en-GB" sz="2400">
                <a:solidFill>
                  <a:srgbClr val="FFFFFF"/>
                </a:solidFill>
              </a:rPr>
              <a:t>Do you want teams or individuals? </a:t>
            </a:r>
            <a:endParaRPr sz="2400">
              <a:solidFill>
                <a:srgbClr val="09CECE"/>
              </a:solidFill>
            </a:endParaRPr>
          </a:p>
        </p:txBody>
      </p:sp>
      <p:sp>
        <p:nvSpPr>
          <p:cNvPr id="88" name="Google Shape;88;p17"/>
          <p:cNvSpPr txBox="1"/>
          <p:nvPr>
            <p:ph type="title"/>
          </p:nvPr>
        </p:nvSpPr>
        <p:spPr>
          <a:xfrm>
            <a:off x="863250" y="95700"/>
            <a:ext cx="7417500" cy="5760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None/>
            </a:pPr>
            <a:r>
              <a:rPr lang="en-GB"/>
              <a:t>Audience</a:t>
            </a:r>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2" name="Shape 92"/>
        <p:cNvGrpSpPr/>
        <p:nvPr/>
      </p:nvGrpSpPr>
      <p:grpSpPr>
        <a:xfrm>
          <a:off x="0" y="0"/>
          <a:ext cx="0" cy="0"/>
          <a:chOff x="0" y="0"/>
          <a:chExt cx="0" cy="0"/>
        </a:xfrm>
      </p:grpSpPr>
      <p:sp>
        <p:nvSpPr>
          <p:cNvPr id="93" name="Google Shape;93;p18"/>
          <p:cNvSpPr txBox="1"/>
          <p:nvPr>
            <p:ph idx="1" type="body"/>
          </p:nvPr>
        </p:nvSpPr>
        <p:spPr>
          <a:xfrm>
            <a:off x="311700" y="1152475"/>
            <a:ext cx="8520600" cy="3416400"/>
          </a:xfrm>
          <a:prstGeom prst="rect">
            <a:avLst/>
          </a:prstGeom>
        </p:spPr>
        <p:txBody>
          <a:bodyPr anchorCtr="0" anchor="ctr" bIns="91425" lIns="91425" spcFirstLastPara="1" rIns="91425" wrap="square" tIns="91425">
            <a:noAutofit/>
          </a:bodyPr>
          <a:lstStyle/>
          <a:p>
            <a:pPr indent="0" lvl="0" marL="0" rtl="0" algn="ctr">
              <a:spcBef>
                <a:spcPts val="0"/>
              </a:spcBef>
              <a:spcAft>
                <a:spcPts val="1600"/>
              </a:spcAft>
              <a:buNone/>
            </a:pPr>
            <a:r>
              <a:rPr b="1" lang="en-GB" sz="2800"/>
              <a:t>Web</a:t>
            </a:r>
            <a:r>
              <a:rPr lang="en-GB" sz="2800"/>
              <a:t>, Forensics, </a:t>
            </a:r>
            <a:r>
              <a:rPr b="1" lang="en-GB" sz="2800"/>
              <a:t>Miscellaneous</a:t>
            </a:r>
            <a:r>
              <a:rPr lang="en-GB" sz="2800"/>
              <a:t>, </a:t>
            </a:r>
            <a:r>
              <a:rPr b="1" lang="en-GB" sz="2800"/>
              <a:t>Cryptography</a:t>
            </a:r>
            <a:r>
              <a:rPr lang="en-GB" sz="2800"/>
              <a:t>, Networking, Reverse Engineering, </a:t>
            </a:r>
            <a:r>
              <a:rPr b="1" lang="en-GB" sz="2800"/>
              <a:t>Pwn/Exploit</a:t>
            </a:r>
            <a:r>
              <a:rPr lang="en-GB" sz="2800"/>
              <a:t>, Real Life, Trivia/Recon</a:t>
            </a:r>
            <a:endParaRPr sz="2800"/>
          </a:p>
        </p:txBody>
      </p:sp>
      <p:sp>
        <p:nvSpPr>
          <p:cNvPr id="94" name="Google Shape;94;p18"/>
          <p:cNvSpPr txBox="1"/>
          <p:nvPr>
            <p:ph type="title"/>
          </p:nvPr>
        </p:nvSpPr>
        <p:spPr>
          <a:xfrm>
            <a:off x="863250" y="95700"/>
            <a:ext cx="7417500" cy="5760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None/>
            </a:pPr>
            <a:r>
              <a:rPr lang="en-GB"/>
              <a:t>Challenge Categories</a:t>
            </a:r>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8" name="Shape 98"/>
        <p:cNvGrpSpPr/>
        <p:nvPr/>
      </p:nvGrpSpPr>
      <p:grpSpPr>
        <a:xfrm>
          <a:off x="0" y="0"/>
          <a:ext cx="0" cy="0"/>
          <a:chOff x="0" y="0"/>
          <a:chExt cx="0" cy="0"/>
        </a:xfrm>
      </p:grpSpPr>
      <p:sp>
        <p:nvSpPr>
          <p:cNvPr id="99" name="Google Shape;99;p19"/>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None/>
            </a:pPr>
            <a:r>
              <a:rPr b="1" lang="en-GB" sz="2400"/>
              <a:t>Themes make it fun!</a:t>
            </a:r>
            <a:endParaRPr b="1" sz="2400"/>
          </a:p>
          <a:p>
            <a:pPr indent="0" lvl="0" marL="0" rtl="0" algn="l">
              <a:spcBef>
                <a:spcPts val="1600"/>
              </a:spcBef>
              <a:spcAft>
                <a:spcPts val="1600"/>
              </a:spcAft>
              <a:buNone/>
            </a:pPr>
            <a:r>
              <a:t/>
            </a:r>
            <a:endParaRPr sz="2400"/>
          </a:p>
        </p:txBody>
      </p:sp>
      <p:sp>
        <p:nvSpPr>
          <p:cNvPr id="100" name="Google Shape;100;p19"/>
          <p:cNvSpPr txBox="1"/>
          <p:nvPr>
            <p:ph type="title"/>
          </p:nvPr>
        </p:nvSpPr>
        <p:spPr>
          <a:xfrm>
            <a:off x="863250" y="95700"/>
            <a:ext cx="7417500" cy="5760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None/>
            </a:pPr>
            <a:r>
              <a:rPr lang="en-GB"/>
              <a:t>Theme</a:t>
            </a:r>
            <a:endParaRPr/>
          </a:p>
        </p:txBody>
      </p:sp>
      <p:pic>
        <p:nvPicPr>
          <p:cNvPr id="101" name="Google Shape;101;p19"/>
          <p:cNvPicPr preferRelativeResize="0"/>
          <p:nvPr/>
        </p:nvPicPr>
        <p:blipFill>
          <a:blip r:embed="rId3">
            <a:alphaModFix/>
          </a:blip>
          <a:stretch>
            <a:fillRect/>
          </a:stretch>
        </p:blipFill>
        <p:spPr>
          <a:xfrm>
            <a:off x="589113" y="1762125"/>
            <a:ext cx="2181225" cy="1619250"/>
          </a:xfrm>
          <a:prstGeom prst="rect">
            <a:avLst/>
          </a:prstGeom>
          <a:noFill/>
          <a:ln>
            <a:noFill/>
          </a:ln>
        </p:spPr>
      </p:pic>
      <p:pic>
        <p:nvPicPr>
          <p:cNvPr descr="How do I become an astronaut? Nasa spaceman reveals how YOU could become a  cosmic explorer" id="102" name="Google Shape;102;p19"/>
          <p:cNvPicPr preferRelativeResize="0"/>
          <p:nvPr/>
        </p:nvPicPr>
        <p:blipFill>
          <a:blip r:embed="rId4">
            <a:alphaModFix/>
          </a:blip>
          <a:stretch>
            <a:fillRect/>
          </a:stretch>
        </p:blipFill>
        <p:spPr>
          <a:xfrm>
            <a:off x="5978400" y="1743075"/>
            <a:ext cx="2762250" cy="1657350"/>
          </a:xfrm>
          <a:prstGeom prst="rect">
            <a:avLst/>
          </a:prstGeom>
          <a:noFill/>
          <a:ln>
            <a:noFill/>
          </a:ln>
        </p:spPr>
      </p:pic>
      <p:pic>
        <p:nvPicPr>
          <p:cNvPr descr="The Simpsons (TV Series 1989– ) - IMDb" id="103" name="Google Shape;103;p19"/>
          <p:cNvPicPr preferRelativeResize="0"/>
          <p:nvPr/>
        </p:nvPicPr>
        <p:blipFill>
          <a:blip r:embed="rId5">
            <a:alphaModFix/>
          </a:blip>
          <a:stretch>
            <a:fillRect/>
          </a:stretch>
        </p:blipFill>
        <p:spPr>
          <a:xfrm>
            <a:off x="5113700" y="2340675"/>
            <a:ext cx="1276350" cy="1905000"/>
          </a:xfrm>
          <a:prstGeom prst="rect">
            <a:avLst/>
          </a:prstGeom>
          <a:noFill/>
          <a:ln>
            <a:noFill/>
          </a:ln>
        </p:spPr>
      </p:pic>
      <p:pic>
        <p:nvPicPr>
          <p:cNvPr descr="Smartphone Case - Flag of The Soviet Union (USSR) VIII ' iPhone 12 - Soft  by mpodger | Soviet union, Ussr flag, Ussr" id="104" name="Google Shape;104;p19"/>
          <p:cNvPicPr preferRelativeResize="0"/>
          <p:nvPr/>
        </p:nvPicPr>
        <p:blipFill>
          <a:blip r:embed="rId6">
            <a:alphaModFix/>
          </a:blip>
          <a:stretch>
            <a:fillRect/>
          </a:stretch>
        </p:blipFill>
        <p:spPr>
          <a:xfrm>
            <a:off x="2102125" y="2435925"/>
            <a:ext cx="1714500" cy="1714500"/>
          </a:xfrm>
          <a:prstGeom prst="rect">
            <a:avLst/>
          </a:prstGeom>
          <a:noFill/>
          <a:ln>
            <a:noFill/>
          </a:ln>
        </p:spPr>
      </p:pic>
      <p:pic>
        <p:nvPicPr>
          <p:cNvPr descr="Buy Minecraft Other platform" id="105" name="Google Shape;105;p19"/>
          <p:cNvPicPr preferRelativeResize="0"/>
          <p:nvPr/>
        </p:nvPicPr>
        <p:blipFill>
          <a:blip r:embed="rId7">
            <a:alphaModFix/>
          </a:blip>
          <a:stretch>
            <a:fillRect/>
          </a:stretch>
        </p:blipFill>
        <p:spPr>
          <a:xfrm>
            <a:off x="3688575" y="2631400"/>
            <a:ext cx="1529500" cy="2183493"/>
          </a:xfrm>
          <a:prstGeom prst="rect">
            <a:avLst/>
          </a:prstGeom>
          <a:noFill/>
          <a:ln>
            <a:noFill/>
          </a:ln>
        </p:spPr>
      </p:pic>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9" name="Shape 109"/>
        <p:cNvGrpSpPr/>
        <p:nvPr/>
      </p:nvGrpSpPr>
      <p:grpSpPr>
        <a:xfrm>
          <a:off x="0" y="0"/>
          <a:ext cx="0" cy="0"/>
          <a:chOff x="0" y="0"/>
          <a:chExt cx="0" cy="0"/>
        </a:xfrm>
      </p:grpSpPr>
      <p:sp>
        <p:nvSpPr>
          <p:cNvPr id="110" name="Google Shape;110;p20"/>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None/>
            </a:pPr>
            <a:r>
              <a:rPr b="1" lang="en-GB" sz="2400"/>
              <a:t>Your framework needs to handle the challenges you write!</a:t>
            </a:r>
            <a:endParaRPr b="1" sz="2400"/>
          </a:p>
          <a:p>
            <a:pPr indent="0" lvl="0" marL="0" rtl="0" algn="l">
              <a:spcBef>
                <a:spcPts val="1600"/>
              </a:spcBef>
              <a:spcAft>
                <a:spcPts val="0"/>
              </a:spcAft>
              <a:buNone/>
            </a:pPr>
            <a:r>
              <a:rPr lang="en-GB" sz="2400"/>
              <a:t>CTFd - Free and open source, option of hosting for you (paid)</a:t>
            </a:r>
            <a:endParaRPr sz="2400"/>
          </a:p>
          <a:p>
            <a:pPr indent="0" lvl="0" marL="0" rtl="0" algn="l">
              <a:spcBef>
                <a:spcPts val="1600"/>
              </a:spcBef>
              <a:spcAft>
                <a:spcPts val="0"/>
              </a:spcAft>
              <a:buNone/>
            </a:pPr>
            <a:r>
              <a:rPr lang="en-GB" sz="2400" u="sng">
                <a:solidFill>
                  <a:schemeClr val="hlink"/>
                </a:solidFill>
                <a:hlinkClick r:id="rId3"/>
              </a:rPr>
              <a:t>https://demo.ctfd.io/</a:t>
            </a:r>
            <a:endParaRPr sz="2400"/>
          </a:p>
          <a:p>
            <a:pPr indent="0" lvl="0" marL="0" rtl="0" algn="l">
              <a:spcBef>
                <a:spcPts val="1600"/>
              </a:spcBef>
              <a:spcAft>
                <a:spcPts val="0"/>
              </a:spcAft>
              <a:buNone/>
            </a:pPr>
            <a:r>
              <a:rPr lang="en-GB" sz="2400"/>
              <a:t>AWS/Google Cloud/Azure - Used to host your CTF. We will be using AWS</a:t>
            </a:r>
            <a:endParaRPr sz="2400"/>
          </a:p>
          <a:p>
            <a:pPr indent="0" lvl="0" marL="0" rtl="0" algn="l">
              <a:spcBef>
                <a:spcPts val="1600"/>
              </a:spcBef>
              <a:spcAft>
                <a:spcPts val="1600"/>
              </a:spcAft>
              <a:buNone/>
            </a:pPr>
            <a:r>
              <a:rPr lang="en-GB" sz="1600"/>
              <a:t>Note: Some of the cloud platforms have policies for pen testing. Please check their policies before hosting with them :)</a:t>
            </a:r>
            <a:endParaRPr sz="1600"/>
          </a:p>
        </p:txBody>
      </p:sp>
      <p:sp>
        <p:nvSpPr>
          <p:cNvPr id="111" name="Google Shape;111;p20"/>
          <p:cNvSpPr txBox="1"/>
          <p:nvPr>
            <p:ph type="title"/>
          </p:nvPr>
        </p:nvSpPr>
        <p:spPr>
          <a:xfrm>
            <a:off x="863250" y="95700"/>
            <a:ext cx="7417500" cy="5760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None/>
            </a:pPr>
            <a:r>
              <a:rPr lang="en-GB"/>
              <a:t>Framework</a:t>
            </a:r>
            <a:endParaRPr/>
          </a:p>
        </p:txBody>
      </p:sp>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